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2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BC"/>
    <a:srgbClr val="A40000"/>
    <a:srgbClr val="95DCF0"/>
    <a:srgbClr val="ACD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A229B-BDBD-4DE9-BCFA-40B453DF0E86}" v="129" dt="2026-09-19T23:23:03.4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9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Ryder" userId="9a1e02c9986cb1d9" providerId="LiveId" clId="{739EFE5E-58F4-4BA3-B949-B7DE524FB4E7}"/>
    <pc:docChg chg="undo redo custSel addSld delSld modSld sldOrd">
      <pc:chgData name="Jonathan Ryder" userId="9a1e02c9986cb1d9" providerId="LiveId" clId="{739EFE5E-58F4-4BA3-B949-B7DE524FB4E7}" dt="2026-09-20T07:23:32.705" v="1142" actId="729"/>
      <pc:docMkLst>
        <pc:docMk/>
      </pc:docMkLst>
      <pc:sldChg chg="addSp delSp modSp del mod addAnim delAnim modAnim">
        <pc:chgData name="Jonathan Ryder" userId="9a1e02c9986cb1d9" providerId="LiveId" clId="{739EFE5E-58F4-4BA3-B949-B7DE524FB4E7}" dt="2026-09-19T13:41:47.364" v="767" actId="47"/>
        <pc:sldMkLst>
          <pc:docMk/>
          <pc:sldMk cId="586900665" sldId="257"/>
        </pc:sldMkLst>
        <pc:graphicFrameChg chg="add mod ord modGraphic">
          <ac:chgData name="Jonathan Ryder" userId="9a1e02c9986cb1d9" providerId="LiveId" clId="{739EFE5E-58F4-4BA3-B949-B7DE524FB4E7}" dt="2026-09-19T00:00:33.958" v="748" actId="122"/>
          <ac:graphicFrameMkLst>
            <pc:docMk/>
            <pc:sldMk cId="586900665" sldId="257"/>
            <ac:graphicFrameMk id="5" creationId="{60F9A1F4-E460-ABD1-CE71-1DCC1208C57C}"/>
          </ac:graphicFrameMkLst>
        </pc:graphicFrameChg>
      </pc:sldChg>
      <pc:sldChg chg="addSp delSp modSp mod setBg modAnim">
        <pc:chgData name="Jonathan Ryder" userId="9a1e02c9986cb1d9" providerId="LiveId" clId="{739EFE5E-58F4-4BA3-B949-B7DE524FB4E7}" dt="2026-09-19T14:25:51.237" v="990"/>
        <pc:sldMkLst>
          <pc:docMk/>
          <pc:sldMk cId="883102998" sldId="259"/>
        </pc:sldMkLst>
        <pc:picChg chg="add mod">
          <ac:chgData name="Jonathan Ryder" userId="9a1e02c9986cb1d9" providerId="LiveId" clId="{739EFE5E-58F4-4BA3-B949-B7DE524FB4E7}" dt="2026-09-19T14:25:10.814" v="987"/>
          <ac:picMkLst>
            <pc:docMk/>
            <pc:sldMk cId="883102998" sldId="259"/>
            <ac:picMk id="3" creationId="{4548432F-9CBA-0D91-B816-F2A69B6C069A}"/>
          </ac:picMkLst>
        </pc:picChg>
      </pc:sldChg>
      <pc:sldChg chg="modSp add del mod">
        <pc:chgData name="Jonathan Ryder" userId="9a1e02c9986cb1d9" providerId="LiveId" clId="{739EFE5E-58F4-4BA3-B949-B7DE524FB4E7}" dt="2026-09-19T13:43:26.802" v="799" actId="47"/>
        <pc:sldMkLst>
          <pc:docMk/>
          <pc:sldMk cId="440877650" sldId="260"/>
        </pc:sldMkLst>
        <pc:graphicFrameChg chg="modGraphic">
          <ac:chgData name="Jonathan Ryder" userId="9a1e02c9986cb1d9" providerId="LiveId" clId="{739EFE5E-58F4-4BA3-B949-B7DE524FB4E7}" dt="2026-09-19T13:41:40.712" v="766" actId="113"/>
          <ac:graphicFrameMkLst>
            <pc:docMk/>
            <pc:sldMk cId="440877650" sldId="260"/>
            <ac:graphicFrameMk id="5" creationId="{7EF69531-01C6-3855-79EB-5E594EC823CF}"/>
          </ac:graphicFrameMkLst>
        </pc:graphicFrameChg>
      </pc:sldChg>
      <pc:sldChg chg="addSp modSp add mod addAnim delAnim modAnim">
        <pc:chgData name="Jonathan Ryder" userId="9a1e02c9986cb1d9" providerId="LiveId" clId="{739EFE5E-58F4-4BA3-B949-B7DE524FB4E7}" dt="2026-09-19T23:24:28.712" v="1141"/>
        <pc:sldMkLst>
          <pc:docMk/>
          <pc:sldMk cId="4289124626" sldId="261"/>
        </pc:sldMkLst>
        <pc:spChg chg="add mod">
          <ac:chgData name="Jonathan Ryder" userId="9a1e02c9986cb1d9" providerId="LiveId" clId="{739EFE5E-58F4-4BA3-B949-B7DE524FB4E7}" dt="2026-09-19T13:45:46.913" v="836" actId="1036"/>
          <ac:spMkLst>
            <pc:docMk/>
            <pc:sldMk cId="4289124626" sldId="261"/>
            <ac:spMk id="3" creationId="{AC7D9E1C-983A-ECF5-6132-26DB139D1B84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12" creationId="{0EA559A6-59EF-B88F-1E37-A60BA2EE9E05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32" creationId="{8AF8C0A2-AB26-6060-AC58-6BE013A27E93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34" creationId="{365DEF2B-4787-638C-8822-CA9B1308CFD3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38" creationId="{2B82D177-DC45-4934-CDE4-4B53DCC54D44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42" creationId="{6ACD0E1F-B356-FC3B-3F44-090E337EE574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64" creationId="{2D2DDDAD-CEC8-775C-3F56-794EDA90C27E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76" creationId="{53A9BA23-496D-7845-654C-6DB7FA19D805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78" creationId="{2D4692A7-D830-DA48-72BD-67AE5F67EAC7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110" creationId="{52A103EB-BAE7-FCCD-9575-153C09AF7551}"/>
          </ac:spMkLst>
        </pc:spChg>
        <pc:spChg chg="add mod">
          <ac:chgData name="Jonathan Ryder" userId="9a1e02c9986cb1d9" providerId="LiveId" clId="{739EFE5E-58F4-4BA3-B949-B7DE524FB4E7}" dt="2026-09-19T17:51:31.434" v="1030" actId="1035"/>
          <ac:spMkLst>
            <pc:docMk/>
            <pc:sldMk cId="4289124626" sldId="261"/>
            <ac:spMk id="114" creationId="{053CA51C-51B4-F612-19C6-E77799810512}"/>
          </ac:spMkLst>
        </pc:spChg>
        <pc:graphicFrameChg chg="mod modGraphic">
          <ac:chgData name="Jonathan Ryder" userId="9a1e02c9986cb1d9" providerId="LiveId" clId="{739EFE5E-58F4-4BA3-B949-B7DE524FB4E7}" dt="2026-09-19T17:52:02" v="1031" actId="14734"/>
          <ac:graphicFrameMkLst>
            <pc:docMk/>
            <pc:sldMk cId="4289124626" sldId="261"/>
            <ac:graphicFrameMk id="5" creationId="{D5928760-6DAF-8FE4-2B43-01084D450779}"/>
          </ac:graphicFrameMkLst>
        </pc:graphicFrameChg>
      </pc:sldChg>
      <pc:sldChg chg="addSp modSp add mod ord addAnim delAnim modAnim">
        <pc:chgData name="Jonathan Ryder" userId="9a1e02c9986cb1d9" providerId="LiveId" clId="{739EFE5E-58F4-4BA3-B949-B7DE524FB4E7}" dt="2026-09-19T23:23:24.263" v="1140"/>
        <pc:sldMkLst>
          <pc:docMk/>
          <pc:sldMk cId="3696244474" sldId="262"/>
        </pc:sldMkLst>
        <pc:spChg chg="mod">
          <ac:chgData name="Jonathan Ryder" userId="9a1e02c9986cb1d9" providerId="LiveId" clId="{739EFE5E-58F4-4BA3-B949-B7DE524FB4E7}" dt="2026-09-19T13:53:43.838" v="894" actId="20577"/>
          <ac:spMkLst>
            <pc:docMk/>
            <pc:sldMk cId="3696244474" sldId="262"/>
            <ac:spMk id="3" creationId="{D6895FC4-368E-A507-A2DE-640C197B87DA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6" creationId="{E735DDFB-3014-2541-6E5C-4C73C94A87C6}"/>
          </ac:spMkLst>
        </pc:spChg>
        <pc:spChg chg="add mod">
          <ac:chgData name="Jonathan Ryder" userId="9a1e02c9986cb1d9" providerId="LiveId" clId="{739EFE5E-58F4-4BA3-B949-B7DE524FB4E7}" dt="2026-09-19T23:20:09.122" v="1129" actId="113"/>
          <ac:spMkLst>
            <pc:docMk/>
            <pc:sldMk cId="3696244474" sldId="262"/>
            <ac:spMk id="10" creationId="{0CB8CE14-6CB4-1E1F-EC79-822967C5377C}"/>
          </ac:spMkLst>
        </pc:spChg>
        <pc:spChg chg="add mod">
          <ac:chgData name="Jonathan Ryder" userId="9a1e02c9986cb1d9" providerId="LiveId" clId="{739EFE5E-58F4-4BA3-B949-B7DE524FB4E7}" dt="2026-09-19T23:20:13.499" v="1131" actId="113"/>
          <ac:spMkLst>
            <pc:docMk/>
            <pc:sldMk cId="3696244474" sldId="262"/>
            <ac:spMk id="12" creationId="{002A03CF-FC08-BCFF-8294-56A357996380}"/>
          </ac:spMkLst>
        </pc:spChg>
        <pc:spChg chg="add mod">
          <ac:chgData name="Jonathan Ryder" userId="9a1e02c9986cb1d9" providerId="LiveId" clId="{739EFE5E-58F4-4BA3-B949-B7DE524FB4E7}" dt="2026-09-19T23:20:03.233" v="1128" actId="113"/>
          <ac:spMkLst>
            <pc:docMk/>
            <pc:sldMk cId="3696244474" sldId="262"/>
            <ac:spMk id="14" creationId="{DDF89C6E-2111-F072-60D7-E2A9BE77B1C6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18" creationId="{E5E946F8-E925-27C2-813B-0E583C310336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22" creationId="{F458849B-2D7E-ADC0-1DEB-68F30F7A2878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24" creationId="{B61BB987-E022-5951-8FBD-092F79AFC866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28" creationId="{2966AFEB-1B28-9276-1C4A-AFF0246E0F43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30" creationId="{263D7D34-A0CB-B276-C6BA-B8503B15105A}"/>
          </ac:spMkLst>
        </pc:spChg>
        <pc:spChg chg="add mod">
          <ac:chgData name="Jonathan Ryder" userId="9a1e02c9986cb1d9" providerId="LiveId" clId="{739EFE5E-58F4-4BA3-B949-B7DE524FB4E7}" dt="2026-09-19T23:18:16.274" v="1076" actId="1036"/>
          <ac:spMkLst>
            <pc:docMk/>
            <pc:sldMk cId="3696244474" sldId="262"/>
            <ac:spMk id="34" creationId="{77DE25BD-6461-7C56-FF4F-653514C58DC1}"/>
          </ac:spMkLst>
        </pc:spChg>
        <pc:spChg chg="add mod">
          <ac:chgData name="Jonathan Ryder" userId="9a1e02c9986cb1d9" providerId="LiveId" clId="{739EFE5E-58F4-4BA3-B949-B7DE524FB4E7}" dt="2026-09-19T23:19:10.576" v="1125" actId="1036"/>
          <ac:spMkLst>
            <pc:docMk/>
            <pc:sldMk cId="3696244474" sldId="262"/>
            <ac:spMk id="36" creationId="{1B8F81F9-E98E-3E59-907C-538DCECC5909}"/>
          </ac:spMkLst>
        </pc:spChg>
        <pc:spChg chg="add mod">
          <ac:chgData name="Jonathan Ryder" userId="9a1e02c9986cb1d9" providerId="LiveId" clId="{739EFE5E-58F4-4BA3-B949-B7DE524FB4E7}" dt="2026-09-19T23:19:10.576" v="1125" actId="1036"/>
          <ac:spMkLst>
            <pc:docMk/>
            <pc:sldMk cId="3696244474" sldId="262"/>
            <ac:spMk id="38" creationId="{6822348E-1A43-B22B-3554-7C67FA046DDC}"/>
          </ac:spMkLst>
        </pc:spChg>
        <pc:spChg chg="add mod">
          <ac:chgData name="Jonathan Ryder" userId="9a1e02c9986cb1d9" providerId="LiveId" clId="{739EFE5E-58F4-4BA3-B949-B7DE524FB4E7}" dt="2026-09-19T23:19:10.576" v="1125" actId="1036"/>
          <ac:spMkLst>
            <pc:docMk/>
            <pc:sldMk cId="3696244474" sldId="262"/>
            <ac:spMk id="40" creationId="{87D3C08B-0028-C0C1-2A0E-B51635DF2CF3}"/>
          </ac:spMkLst>
        </pc:spChg>
        <pc:graphicFrameChg chg="mod modGraphic">
          <ac:chgData name="Jonathan Ryder" userId="9a1e02c9986cb1d9" providerId="LiveId" clId="{739EFE5E-58F4-4BA3-B949-B7DE524FB4E7}" dt="2026-09-19T23:17:30.990" v="1051" actId="207"/>
          <ac:graphicFrameMkLst>
            <pc:docMk/>
            <pc:sldMk cId="3696244474" sldId="262"/>
            <ac:graphicFrameMk id="5" creationId="{46C6E108-251B-D767-F2F2-C93A2B724F3E}"/>
          </ac:graphicFrameMkLst>
        </pc:graphicFrameChg>
      </pc:sldChg>
      <pc:sldChg chg="addSp delSp modSp add del mod">
        <pc:chgData name="Jonathan Ryder" userId="9a1e02c9986cb1d9" providerId="LiveId" clId="{739EFE5E-58F4-4BA3-B949-B7DE524FB4E7}" dt="2026-09-19T17:41:59.451" v="1014" actId="47"/>
        <pc:sldMkLst>
          <pc:docMk/>
          <pc:sldMk cId="3265352676" sldId="263"/>
        </pc:sldMkLst>
        <pc:spChg chg="mod">
          <ac:chgData name="Jonathan Ryder" userId="9a1e02c9986cb1d9" providerId="LiveId" clId="{739EFE5E-58F4-4BA3-B949-B7DE524FB4E7}" dt="2026-09-19T17:38:48.607" v="997" actId="338"/>
          <ac:spMkLst>
            <pc:docMk/>
            <pc:sldMk cId="3265352676" sldId="263"/>
            <ac:spMk id="2" creationId="{6B7BE680-77D4-909F-72C8-4EC458FAA5F1}"/>
          </ac:spMkLst>
        </pc:spChg>
        <pc:spChg chg="add del mod">
          <ac:chgData name="Jonathan Ryder" userId="9a1e02c9986cb1d9" providerId="LiveId" clId="{739EFE5E-58F4-4BA3-B949-B7DE524FB4E7}" dt="2026-09-19T17:38:32.173" v="995" actId="478"/>
          <ac:spMkLst>
            <pc:docMk/>
            <pc:sldMk cId="3265352676" sldId="263"/>
            <ac:spMk id="6" creationId="{DD566E7D-C063-7604-E2B3-5CB787FEFFD7}"/>
          </ac:spMkLst>
        </pc:spChg>
        <pc:spChg chg="del">
          <ac:chgData name="Jonathan Ryder" userId="9a1e02c9986cb1d9" providerId="LiveId" clId="{739EFE5E-58F4-4BA3-B949-B7DE524FB4E7}" dt="2026-09-19T17:39:47.885" v="999" actId="478"/>
          <ac:spMkLst>
            <pc:docMk/>
            <pc:sldMk cId="3265352676" sldId="263"/>
            <ac:spMk id="10" creationId="{238B2987-0D0D-FE85-D432-706E6A173B97}"/>
          </ac:spMkLst>
        </pc:spChg>
        <pc:spChg chg="del">
          <ac:chgData name="Jonathan Ryder" userId="9a1e02c9986cb1d9" providerId="LiveId" clId="{739EFE5E-58F4-4BA3-B949-B7DE524FB4E7}" dt="2026-09-19T17:40:14.268" v="1000" actId="478"/>
          <ac:spMkLst>
            <pc:docMk/>
            <pc:sldMk cId="3265352676" sldId="263"/>
            <ac:spMk id="11" creationId="{6C51261C-F4EB-36FD-7B41-5F6DD887262A}"/>
          </ac:spMkLst>
        </pc:spChg>
        <pc:spChg chg="del">
          <ac:chgData name="Jonathan Ryder" userId="9a1e02c9986cb1d9" providerId="LiveId" clId="{739EFE5E-58F4-4BA3-B949-B7DE524FB4E7}" dt="2026-09-19T17:40:17.416" v="1001" actId="478"/>
          <ac:spMkLst>
            <pc:docMk/>
            <pc:sldMk cId="3265352676" sldId="263"/>
            <ac:spMk id="12" creationId="{C31FF0FD-270B-0101-C20E-82EF6DBAC760}"/>
          </ac:spMkLst>
        </pc:spChg>
        <pc:spChg chg="del">
          <ac:chgData name="Jonathan Ryder" userId="9a1e02c9986cb1d9" providerId="LiveId" clId="{739EFE5E-58F4-4BA3-B949-B7DE524FB4E7}" dt="2026-09-19T17:40:20.237" v="1002" actId="478"/>
          <ac:spMkLst>
            <pc:docMk/>
            <pc:sldMk cId="3265352676" sldId="263"/>
            <ac:spMk id="13" creationId="{F2E99779-D9FB-CC28-025F-EDBB713566F7}"/>
          </ac:spMkLst>
        </pc:spChg>
        <pc:spChg chg="del">
          <ac:chgData name="Jonathan Ryder" userId="9a1e02c9986cb1d9" providerId="LiveId" clId="{739EFE5E-58F4-4BA3-B949-B7DE524FB4E7}" dt="2026-09-19T17:40:14.268" v="1000" actId="478"/>
          <ac:spMkLst>
            <pc:docMk/>
            <pc:sldMk cId="3265352676" sldId="263"/>
            <ac:spMk id="14" creationId="{14F869AF-0510-0C30-3CF8-41FE8071E167}"/>
          </ac:spMkLst>
        </pc:spChg>
        <pc:spChg chg="del">
          <ac:chgData name="Jonathan Ryder" userId="9a1e02c9986cb1d9" providerId="LiveId" clId="{739EFE5E-58F4-4BA3-B949-B7DE524FB4E7}" dt="2026-09-19T17:40:14.268" v="1000" actId="478"/>
          <ac:spMkLst>
            <pc:docMk/>
            <pc:sldMk cId="3265352676" sldId="263"/>
            <ac:spMk id="15" creationId="{0BA58C63-E2CD-371B-B88B-6558A849C967}"/>
          </ac:spMkLst>
        </pc:spChg>
        <pc:spChg chg="del">
          <ac:chgData name="Jonathan Ryder" userId="9a1e02c9986cb1d9" providerId="LiveId" clId="{739EFE5E-58F4-4BA3-B949-B7DE524FB4E7}" dt="2026-09-19T17:40:30.553" v="1004" actId="478"/>
          <ac:spMkLst>
            <pc:docMk/>
            <pc:sldMk cId="3265352676" sldId="263"/>
            <ac:spMk id="16" creationId="{FBB4DBE1-CD81-03E7-F33A-1CC81EAA9A30}"/>
          </ac:spMkLst>
        </pc:spChg>
        <pc:spChg chg="del">
          <ac:chgData name="Jonathan Ryder" userId="9a1e02c9986cb1d9" providerId="LiveId" clId="{739EFE5E-58F4-4BA3-B949-B7DE524FB4E7}" dt="2026-09-19T17:40:36.250" v="1005" actId="478"/>
          <ac:spMkLst>
            <pc:docMk/>
            <pc:sldMk cId="3265352676" sldId="263"/>
            <ac:spMk id="17" creationId="{2DE25916-E086-8675-1B25-8D93C3463F5D}"/>
          </ac:spMkLst>
        </pc:spChg>
        <pc:spChg chg="del">
          <ac:chgData name="Jonathan Ryder" userId="9a1e02c9986cb1d9" providerId="LiveId" clId="{739EFE5E-58F4-4BA3-B949-B7DE524FB4E7}" dt="2026-09-19T17:40:38.855" v="1006" actId="478"/>
          <ac:spMkLst>
            <pc:docMk/>
            <pc:sldMk cId="3265352676" sldId="263"/>
            <ac:spMk id="18" creationId="{0A94FEE0-CBEE-D4CB-64ED-666BF0EBA699}"/>
          </ac:spMkLst>
        </pc:spChg>
        <pc:spChg chg="del mod topLvl">
          <ac:chgData name="Jonathan Ryder" userId="9a1e02c9986cb1d9" providerId="LiveId" clId="{739EFE5E-58F4-4BA3-B949-B7DE524FB4E7}" dt="2026-09-19T17:40:41.688" v="1007" actId="478"/>
          <ac:spMkLst>
            <pc:docMk/>
            <pc:sldMk cId="3265352676" sldId="263"/>
            <ac:spMk id="19" creationId="{44C163C4-57DB-6371-C751-2D95AC362696}"/>
          </ac:spMkLst>
        </pc:spChg>
        <pc:spChg chg="del">
          <ac:chgData name="Jonathan Ryder" userId="9a1e02c9986cb1d9" providerId="LiveId" clId="{739EFE5E-58F4-4BA3-B949-B7DE524FB4E7}" dt="2026-09-19T17:40:46.550" v="1008" actId="478"/>
          <ac:spMkLst>
            <pc:docMk/>
            <pc:sldMk cId="3265352676" sldId="263"/>
            <ac:spMk id="20" creationId="{D9E65A23-C264-295D-36A6-1F9DC5985EFD}"/>
          </ac:spMkLst>
        </pc:spChg>
        <pc:spChg chg="del">
          <ac:chgData name="Jonathan Ryder" userId="9a1e02c9986cb1d9" providerId="LiveId" clId="{739EFE5E-58F4-4BA3-B949-B7DE524FB4E7}" dt="2026-09-19T17:40:14.268" v="1000" actId="478"/>
          <ac:spMkLst>
            <pc:docMk/>
            <pc:sldMk cId="3265352676" sldId="263"/>
            <ac:spMk id="21" creationId="{7630A784-A975-8577-8513-DB4C0E8321C0}"/>
          </ac:spMkLst>
        </pc:spChg>
        <pc:spChg chg="del">
          <ac:chgData name="Jonathan Ryder" userId="9a1e02c9986cb1d9" providerId="LiveId" clId="{739EFE5E-58F4-4BA3-B949-B7DE524FB4E7}" dt="2026-09-19T17:40:22.750" v="1003" actId="478"/>
          <ac:spMkLst>
            <pc:docMk/>
            <pc:sldMk cId="3265352676" sldId="263"/>
            <ac:spMk id="22" creationId="{8483ACED-7E09-5C90-B907-1A1778B7936C}"/>
          </ac:spMkLst>
        </pc:spChg>
        <pc:spChg chg="del">
          <ac:chgData name="Jonathan Ryder" userId="9a1e02c9986cb1d9" providerId="LiveId" clId="{739EFE5E-58F4-4BA3-B949-B7DE524FB4E7}" dt="2026-09-19T17:40:14.268" v="1000" actId="478"/>
          <ac:spMkLst>
            <pc:docMk/>
            <pc:sldMk cId="3265352676" sldId="263"/>
            <ac:spMk id="23" creationId="{EDE9FB07-11E8-7BA4-54D9-079BA32B7B60}"/>
          </ac:spMkLst>
        </pc:spChg>
        <pc:spChg chg="del mod topLvl">
          <ac:chgData name="Jonathan Ryder" userId="9a1e02c9986cb1d9" providerId="LiveId" clId="{739EFE5E-58F4-4BA3-B949-B7DE524FB4E7}" dt="2026-09-19T17:40:49.517" v="1009" actId="478"/>
          <ac:spMkLst>
            <pc:docMk/>
            <pc:sldMk cId="3265352676" sldId="263"/>
            <ac:spMk id="24" creationId="{B497AFE2-05B1-DC28-4742-09593B2EA760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28" creationId="{D0C540D2-0FE5-C70E-9752-D20B3066BF21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36" creationId="{0FDBEA50-9174-9904-B1FD-A07D20918A35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37" creationId="{5A823254-5A83-D578-705C-A62D844FA563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38" creationId="{B145E4A3-591B-5C50-B094-A4D844614A4B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46" creationId="{9CBEF6CF-7166-70EC-4B5D-57BF451C577E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61" creationId="{4A397139-3ADB-BEF4-1FCB-7EFCD891D10F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69" creationId="{A0FAFBA2-63BC-A9CB-66FD-9BA2467CC9A8}"/>
          </ac:spMkLst>
        </pc:spChg>
        <pc:spChg chg="mod topLvl">
          <ac:chgData name="Jonathan Ryder" userId="9a1e02c9986cb1d9" providerId="LiveId" clId="{739EFE5E-58F4-4BA3-B949-B7DE524FB4E7}" dt="2026-09-19T17:39:01.389" v="998" actId="165"/>
          <ac:spMkLst>
            <pc:docMk/>
            <pc:sldMk cId="3265352676" sldId="263"/>
            <ac:spMk id="80" creationId="{C8C493FA-423D-4034-7B98-92A50738414D}"/>
          </ac:spMkLst>
        </pc:spChg>
        <pc:graphicFrameChg chg="del">
          <ac:chgData name="Jonathan Ryder" userId="9a1e02c9986cb1d9" providerId="LiveId" clId="{739EFE5E-58F4-4BA3-B949-B7DE524FB4E7}" dt="2026-09-19T17:38:12.499" v="992" actId="21"/>
          <ac:graphicFrameMkLst>
            <pc:docMk/>
            <pc:sldMk cId="3265352676" sldId="263"/>
            <ac:graphicFrameMk id="5" creationId="{6FCC344E-0FC7-AFA8-E7AB-391BF1892056}"/>
          </ac:graphicFrameMkLst>
        </pc:graphicFrameChg>
        <pc:picChg chg="add mod">
          <ac:chgData name="Jonathan Ryder" userId="9a1e02c9986cb1d9" providerId="LiveId" clId="{739EFE5E-58F4-4BA3-B949-B7DE524FB4E7}" dt="2026-09-19T17:38:37.942" v="996" actId="1076"/>
          <ac:picMkLst>
            <pc:docMk/>
            <pc:sldMk cId="3265352676" sldId="263"/>
            <ac:picMk id="8" creationId="{286151C2-0DCF-C903-4553-4380636EC8A4}"/>
          </ac:picMkLst>
        </pc:picChg>
      </pc:sldChg>
      <pc:sldChg chg="modSp add mod modShow">
        <pc:chgData name="Jonathan Ryder" userId="9a1e02c9986cb1d9" providerId="LiveId" clId="{739EFE5E-58F4-4BA3-B949-B7DE524FB4E7}" dt="2026-09-20T07:23:32.705" v="1142" actId="729"/>
        <pc:sldMkLst>
          <pc:docMk/>
          <pc:sldMk cId="218306456" sldId="264"/>
        </pc:sldMkLst>
        <pc:graphicFrameChg chg="modGraphic">
          <ac:chgData name="Jonathan Ryder" userId="9a1e02c9986cb1d9" providerId="LiveId" clId="{739EFE5E-58F4-4BA3-B949-B7DE524FB4E7}" dt="2026-09-19T17:42:13.082" v="1016" actId="2162"/>
          <ac:graphicFrameMkLst>
            <pc:docMk/>
            <pc:sldMk cId="218306456" sldId="264"/>
            <ac:graphicFrameMk id="5" creationId="{49124CCB-0C23-DFD2-C364-1EB1F37A0BB9}"/>
          </ac:graphicFrameMkLst>
        </pc:graphicFrameChg>
      </pc:sldChg>
      <pc:sldChg chg="addSp modSp new mod">
        <pc:chgData name="Jonathan Ryder" userId="9a1e02c9986cb1d9" providerId="LiveId" clId="{739EFE5E-58F4-4BA3-B949-B7DE524FB4E7}" dt="2026-09-19T17:49:36.653" v="1021" actId="14100"/>
        <pc:sldMkLst>
          <pc:docMk/>
          <pc:sldMk cId="2033281021" sldId="265"/>
        </pc:sldMkLst>
        <pc:picChg chg="add mod">
          <ac:chgData name="Jonathan Ryder" userId="9a1e02c9986cb1d9" providerId="LiveId" clId="{739EFE5E-58F4-4BA3-B949-B7DE524FB4E7}" dt="2026-09-19T17:49:36.653" v="1021" actId="14100"/>
          <ac:picMkLst>
            <pc:docMk/>
            <pc:sldMk cId="2033281021" sldId="265"/>
            <ac:picMk id="2" creationId="{DEC6BC21-307B-5C29-F21E-561F89D57330}"/>
          </ac:picMkLst>
        </pc:picChg>
      </pc:sldChg>
      <pc:sldChg chg="addSp delSp modSp add del mod">
        <pc:chgData name="Jonathan Ryder" userId="9a1e02c9986cb1d9" providerId="LiveId" clId="{739EFE5E-58F4-4BA3-B949-B7DE524FB4E7}" dt="2026-09-19T23:19:18.286" v="1126" actId="47"/>
        <pc:sldMkLst>
          <pc:docMk/>
          <pc:sldMk cId="329710079" sldId="266"/>
        </pc:sldMkLst>
        <pc:spChg chg="add del mod">
          <ac:chgData name="Jonathan Ryder" userId="9a1e02c9986cb1d9" providerId="LiveId" clId="{739EFE5E-58F4-4BA3-B949-B7DE524FB4E7}" dt="2026-09-19T23:16:33.165" v="1042" actId="478"/>
          <ac:spMkLst>
            <pc:docMk/>
            <pc:sldMk cId="329710079" sldId="266"/>
            <ac:spMk id="6" creationId="{83430113-1E27-6301-74BD-D3C051E5B3FE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10" creationId="{E8CFA899-FD84-9B59-7D59-C00FF2307C3A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11" creationId="{3C9B8B9B-68EC-FE4C-C71E-3E6219176668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15" creationId="{B491FE3D-911C-6FA5-E8CA-8DFA955B1034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16" creationId="{BEAB08E0-7F35-52A8-7BA6-71740C67F2E6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18" creationId="{FB7DC371-407A-63AB-73DB-59D8F98DBB06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23" creationId="{BDD68BF0-8EF9-8CB5-A859-16C52FE49D4A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25" creationId="{C187ECCD-6AE9-75FE-9BFA-C480DD959095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27" creationId="{37AD4EA7-03EE-CF95-0492-078005E2AC8E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29" creationId="{C2A7B119-0CF4-EE33-4C77-9499E3D322C5}"/>
          </ac:spMkLst>
        </pc:spChg>
        <pc:spChg chg="mod topLvl">
          <ac:chgData name="Jonathan Ryder" userId="9a1e02c9986cb1d9" providerId="LiveId" clId="{739EFE5E-58F4-4BA3-B949-B7DE524FB4E7}" dt="2026-09-19T23:17:02.639" v="1045" actId="165"/>
          <ac:spMkLst>
            <pc:docMk/>
            <pc:sldMk cId="329710079" sldId="266"/>
            <ac:spMk id="30" creationId="{D7C9FEA4-2F9B-C1DC-3BC0-24219F259D9B}"/>
          </ac:spMkLst>
        </pc:spChg>
        <pc:graphicFrameChg chg="del">
          <ac:chgData name="Jonathan Ryder" userId="9a1e02c9986cb1d9" providerId="LiveId" clId="{739EFE5E-58F4-4BA3-B949-B7DE524FB4E7}" dt="2026-09-19T23:16:27.430" v="1041" actId="21"/>
          <ac:graphicFrameMkLst>
            <pc:docMk/>
            <pc:sldMk cId="329710079" sldId="266"/>
            <ac:graphicFrameMk id="5" creationId="{752D42F5-BB53-C629-64F3-D041EF05A0FE}"/>
          </ac:graphicFrameMkLst>
        </pc:graphicFrameChg>
        <pc:picChg chg="add">
          <ac:chgData name="Jonathan Ryder" userId="9a1e02c9986cb1d9" providerId="LiveId" clId="{739EFE5E-58F4-4BA3-B949-B7DE524FB4E7}" dt="2026-09-19T23:16:42.287" v="1043" actId="22"/>
          <ac:picMkLst>
            <pc:docMk/>
            <pc:sldMk cId="329710079" sldId="266"/>
            <ac:picMk id="8" creationId="{0BA98613-FDEF-D51C-DE1F-CE954854DAD0}"/>
          </ac:picMkLst>
        </pc:picChg>
      </pc:sldChg>
      <pc:sldChg chg="add del ord">
        <pc:chgData name="Jonathan Ryder" userId="9a1e02c9986cb1d9" providerId="LiveId" clId="{739EFE5E-58F4-4BA3-B949-B7DE524FB4E7}" dt="2026-09-19T23:19:33.366" v="1127" actId="47"/>
        <pc:sldMkLst>
          <pc:docMk/>
          <pc:sldMk cId="4252019917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868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144000" tIns="108000" rIns="144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27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57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030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11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36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63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92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51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96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37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361"/>
          </a:xfrm>
          <a:prstGeom prst="rect">
            <a:avLst/>
          </a:prstGeom>
          <a:solidFill>
            <a:srgbClr val="ACD209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1" y="1268360"/>
            <a:ext cx="9143999" cy="5589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49B728-EA7B-4600-B0B3-937BBB20EF76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69AEDA-F538-461D-ABB8-8E88A6C38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A40000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43A3878-A9D0-009B-0CB4-1B9E75834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B9911-0FA7-1756-79CC-E2F47BEF8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92" y="3627"/>
            <a:ext cx="6725976" cy="685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93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osen' actor Paras Patel says portraying Matthew has 'given me my purpose'  - Arlington Catholic Herald">
            <a:extLst>
              <a:ext uri="{FF2B5EF4-FFF2-40B4-BE49-F238E27FC236}">
                <a16:creationId xmlns:a16="http://schemas.microsoft.com/office/drawing/2014/main" id="{DEC6BC21-307B-5C29-F21E-561F89D57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" y="1576"/>
            <a:ext cx="9141899" cy="685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81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22CDC-724D-B17D-48A3-236EFAD07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08A26-65E2-8B6C-6559-2FBD7E72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Tale of Two Tax Collectors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C6E108-251B-D767-F2F2-C93A2B724F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85472"/>
              </p:ext>
            </p:extLst>
          </p:nvPr>
        </p:nvGraphicFramePr>
        <p:xfrm>
          <a:off x="156117" y="1735067"/>
          <a:ext cx="8816897" cy="25226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3785">
                  <a:extLst>
                    <a:ext uri="{9D8B030D-6E8A-4147-A177-3AD203B41FA5}">
                      <a16:colId xmlns:a16="http://schemas.microsoft.com/office/drawing/2014/main" val="2719627360"/>
                    </a:ext>
                  </a:extLst>
                </a:gridCol>
                <a:gridCol w="5293112">
                  <a:extLst>
                    <a:ext uri="{9D8B030D-6E8A-4147-A177-3AD203B41FA5}">
                      <a16:colId xmlns:a16="http://schemas.microsoft.com/office/drawing/2014/main" val="3996074765"/>
                    </a:ext>
                  </a:extLst>
                </a:gridCol>
              </a:tblGrid>
              <a:tr h="510966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F4BC"/>
                          </a:solidFill>
                        </a:rPr>
                        <a:t>Levi</a:t>
                      </a:r>
                      <a:endParaRPr lang="en-GB" sz="2400" b="1" dirty="0">
                        <a:solidFill>
                          <a:srgbClr val="FFF4B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>
                          <a:solidFill>
                            <a:srgbClr val="FFF4BC"/>
                          </a:solidFill>
                        </a:rPr>
                        <a:t>Zacchaeus</a:t>
                      </a:r>
                      <a:endParaRPr lang="en-GB" sz="2400" b="1" dirty="0">
                        <a:solidFill>
                          <a:srgbClr val="FFF4B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118613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r>
                        <a:rPr lang="en-US" sz="2000" i="1">
                          <a:solidFill>
                            <a:srgbClr val="FFF4BC"/>
                          </a:solidFill>
                        </a:rPr>
                        <a:t>A tax collector named Levi</a:t>
                      </a:r>
                      <a:endParaRPr lang="en-GB" sz="2000" i="1" dirty="0">
                        <a:solidFill>
                          <a:srgbClr val="FFF4B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>
                          <a:solidFill>
                            <a:srgbClr val="FFF4BC"/>
                          </a:solidFill>
                        </a:rPr>
                        <a:t>A man named Zacchaeus. He was a chief tax collector and was rich.</a:t>
                      </a:r>
                      <a:endParaRPr lang="en-GB" sz="2000" i="1" dirty="0">
                        <a:solidFill>
                          <a:srgbClr val="FFF4B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03776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r>
                        <a:rPr lang="en-US" sz="2000" i="1">
                          <a:solidFill>
                            <a:srgbClr val="FFF4BC"/>
                          </a:solidFill>
                        </a:rPr>
                        <a:t>… </a:t>
                      </a:r>
                      <a:r>
                        <a:rPr lang="en-US" sz="2000" b="1" i="1">
                          <a:solidFill>
                            <a:srgbClr val="FFF4BC"/>
                          </a:solidFill>
                        </a:rPr>
                        <a:t>sitting</a:t>
                      </a:r>
                      <a:r>
                        <a:rPr lang="en-US" sz="2000" i="1">
                          <a:solidFill>
                            <a:srgbClr val="FFF4BC"/>
                          </a:solidFill>
                        </a:rPr>
                        <a:t> at </a:t>
                      </a:r>
                      <a:r>
                        <a:rPr lang="en-US" sz="2000" b="1" i="1">
                          <a:solidFill>
                            <a:srgbClr val="FFF4BC"/>
                          </a:solidFill>
                        </a:rPr>
                        <a:t>a tax booth</a:t>
                      </a:r>
                      <a:endParaRPr lang="en-GB" sz="2000" b="1" i="1" dirty="0">
                        <a:solidFill>
                          <a:srgbClr val="FFF4B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FFF4BC"/>
                          </a:solidFill>
                        </a:rPr>
                        <a:t>He was </a:t>
                      </a:r>
                      <a:r>
                        <a:rPr lang="en-US" sz="2000" b="1" i="1" dirty="0">
                          <a:solidFill>
                            <a:srgbClr val="FFF4BC"/>
                          </a:solidFill>
                        </a:rPr>
                        <a:t>seeking</a:t>
                      </a:r>
                      <a:r>
                        <a:rPr lang="en-US" sz="2000" i="1" dirty="0">
                          <a:solidFill>
                            <a:srgbClr val="FFF4BC"/>
                          </a:solidFill>
                        </a:rPr>
                        <a:t> to see who Jesus was, but because of the crowd he could not, because he was small in stature. So he ran ahead and </a:t>
                      </a:r>
                      <a:r>
                        <a:rPr lang="en-US" sz="2000" b="1" i="1" dirty="0">
                          <a:solidFill>
                            <a:srgbClr val="FFF4BC"/>
                          </a:solidFill>
                        </a:rPr>
                        <a:t>climbed up into a sycamore tree </a:t>
                      </a:r>
                      <a:r>
                        <a:rPr lang="en-US" sz="2000" i="1" dirty="0">
                          <a:solidFill>
                            <a:srgbClr val="FFF4BC"/>
                          </a:solidFill>
                        </a:rPr>
                        <a:t>to see him</a:t>
                      </a:r>
                      <a:endParaRPr lang="en-GB" sz="2000" i="1" dirty="0">
                        <a:solidFill>
                          <a:srgbClr val="FFF4B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1791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895FC4-368E-A507-A2DE-640C197B87DA}"/>
              </a:ext>
            </a:extLst>
          </p:cNvPr>
          <p:cNvSpPr txBox="1"/>
          <p:nvPr/>
        </p:nvSpPr>
        <p:spPr>
          <a:xfrm>
            <a:off x="63062" y="1243137"/>
            <a:ext cx="4831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The characters and situation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E735DDFB-3014-2541-6E5C-4C73C94A8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1818685"/>
            <a:ext cx="1695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Zacchaeus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3597F13-9FD3-DA57-CB65-73496C9AC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1818685"/>
            <a:ext cx="7350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Levi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0CB8CE14-6CB4-1E1F-EC79-822967C53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2304460"/>
            <a:ext cx="50343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A man named Zacchaeus. He was a </a:t>
            </a: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chief tax 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002A03CF-FC08-BCFF-8294-56A357996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2609260"/>
            <a:ext cx="261071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collector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 and was </a:t>
            </a: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rich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DDF89C6E-2111-F072-60D7-E2A9BE77B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2456860"/>
            <a:ext cx="29933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A </a:t>
            </a: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tax collector 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named Levi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FAA6F50F-F500-015C-82FF-A19D94294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3310935"/>
            <a:ext cx="503237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because of the crowd he could not, because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21">
            <a:extLst>
              <a:ext uri="{FF2B5EF4-FFF2-40B4-BE49-F238E27FC236}">
                <a16:creationId xmlns:a16="http://schemas.microsoft.com/office/drawing/2014/main" id="{E5E946F8-E925-27C2-813B-0E583C31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3615735"/>
            <a:ext cx="277971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he was small in stature.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18EFE166-95C0-A389-CE82-1DD54E3BB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6038" y="3615735"/>
            <a:ext cx="42703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So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F458849B-2D7E-ADC0-1DEB-68F30F7A2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0" y="3615735"/>
            <a:ext cx="20923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he ran ahead and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B61BB987-E022-5951-8FBD-092F79AFC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3920535"/>
            <a:ext cx="4097338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climbed up into a sycamore tree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1893BE-DC7D-13C2-06A9-CADE8E5DB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1100" y="3920535"/>
            <a:ext cx="13398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to see him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2966AFEB-1B28-9276-1C4A-AFF0246E0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3463335"/>
            <a:ext cx="4111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…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263D7D34-A0CB-B276-C6BA-B8503B151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" y="3463335"/>
            <a:ext cx="8699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sitting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81863E7B-37AB-EB0B-4CAE-9DCAC791F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9050" y="3463335"/>
            <a:ext cx="4111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at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77DE25BD-6461-7C56-FF4F-653514C58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0" y="3463335"/>
            <a:ext cx="142398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a tax booth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17">
            <a:extLst>
              <a:ext uri="{FF2B5EF4-FFF2-40B4-BE49-F238E27FC236}">
                <a16:creationId xmlns:a16="http://schemas.microsoft.com/office/drawing/2014/main" id="{1B8F81F9-E98E-3E59-907C-538DCECC5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2993522"/>
            <a:ext cx="10048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He was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18">
            <a:extLst>
              <a:ext uri="{FF2B5EF4-FFF2-40B4-BE49-F238E27FC236}">
                <a16:creationId xmlns:a16="http://schemas.microsoft.com/office/drawing/2014/main" id="{6822348E-1A43-B22B-3554-7C67FA046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0" y="2993522"/>
            <a:ext cx="1047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seeking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87D3C08B-0028-C0C1-2A0E-B51635DF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13" y="2993522"/>
            <a:ext cx="3013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to see who Jesus was, but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24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  <p:bldP spid="36" grpId="0"/>
      <p:bldP spid="38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1D8E07B-9A7F-3BB4-F154-AF7D95877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3DEA-DDC7-A97B-067E-12513A592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Tale of Two Tax Collectors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9124CCB-0C23-DFD2-C364-1EB1F37A0B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951870"/>
              </p:ext>
            </p:extLst>
          </p:nvPr>
        </p:nvGraphicFramePr>
        <p:xfrm>
          <a:off x="63062" y="1735067"/>
          <a:ext cx="9017877" cy="49758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229">
                  <a:extLst>
                    <a:ext uri="{9D8B030D-6E8A-4147-A177-3AD203B41FA5}">
                      <a16:colId xmlns:a16="http://schemas.microsoft.com/office/drawing/2014/main" val="1312869334"/>
                    </a:ext>
                  </a:extLst>
                </a:gridCol>
                <a:gridCol w="3153104">
                  <a:extLst>
                    <a:ext uri="{9D8B030D-6E8A-4147-A177-3AD203B41FA5}">
                      <a16:colId xmlns:a16="http://schemas.microsoft.com/office/drawing/2014/main" val="2719627360"/>
                    </a:ext>
                  </a:extLst>
                </a:gridCol>
                <a:gridCol w="3247697">
                  <a:extLst>
                    <a:ext uri="{9D8B030D-6E8A-4147-A177-3AD203B41FA5}">
                      <a16:colId xmlns:a16="http://schemas.microsoft.com/office/drawing/2014/main" val="3996074765"/>
                    </a:ext>
                  </a:extLst>
                </a:gridCol>
                <a:gridCol w="2282847">
                  <a:extLst>
                    <a:ext uri="{9D8B030D-6E8A-4147-A177-3AD203B41FA5}">
                      <a16:colId xmlns:a16="http://schemas.microsoft.com/office/drawing/2014/main" val="43425572"/>
                    </a:ext>
                  </a:extLst>
                </a:gridCol>
              </a:tblGrid>
              <a:tr h="510966"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Levi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Zacchaeus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118613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Jesus went out and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saw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 ...</a:t>
                      </a:r>
                      <a:endParaRPr lang="en-GB" sz="20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Jesus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looked up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 …</a:t>
                      </a:r>
                      <a:endParaRPr lang="en-GB" sz="20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Jesus sees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03776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He said to him ‘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Follow me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’</a:t>
                      </a:r>
                      <a:endParaRPr lang="en-GB" sz="20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‘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Hurry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 and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come down 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…’</a:t>
                      </a:r>
                      <a:endParaRPr lang="en-GB" sz="20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Jesus invites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179117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He rose and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followed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him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He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hurried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 &amp;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came down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They respond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59879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Leaving everything …</a:t>
                      </a:r>
                      <a:endParaRPr lang="en-GB" sz="20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Half that I have …</a:t>
                      </a:r>
                      <a:endParaRPr lang="en-GB" sz="2000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The cost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164764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Levi held </a:t>
                      </a:r>
                      <a:r>
                        <a:rPr lang="en-GB" sz="20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great banquet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He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received him joyfully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They party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320598"/>
                  </a:ext>
                </a:extLst>
              </a:tr>
              <a:tr h="5765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The Pharisees …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grumbled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They all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grumbled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Some grumble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99706"/>
                  </a:ext>
                </a:extLst>
              </a:tr>
              <a:tr h="95223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en-GB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I have not come to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call</a:t>
                      </a:r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 the righteous but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sinners to repentance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1" dirty="0">
                          <a:solidFill>
                            <a:srgbClr val="002060"/>
                          </a:solidFill>
                        </a:rPr>
                        <a:t>The Son of Man came to 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seek </a:t>
                      </a:r>
                      <a:r>
                        <a:rPr lang="en-US" sz="2000" b="0" i="1" dirty="0">
                          <a:solidFill>
                            <a:srgbClr val="002060"/>
                          </a:solidFill>
                        </a:rPr>
                        <a:t>and to</a:t>
                      </a:r>
                      <a:r>
                        <a:rPr lang="en-US" sz="2000" b="1" i="1" dirty="0">
                          <a:solidFill>
                            <a:srgbClr val="002060"/>
                          </a:solidFill>
                        </a:rPr>
                        <a:t> save the lost</a:t>
                      </a:r>
                      <a:endParaRPr lang="en-GB" sz="20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2060"/>
                          </a:solidFill>
                        </a:rPr>
                        <a:t>Jesus’ purpose</a:t>
                      </a:r>
                      <a:endParaRPr lang="en-GB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4390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54B767-023F-781D-D937-26EED56C722B}"/>
              </a:ext>
            </a:extLst>
          </p:cNvPr>
          <p:cNvSpPr txBox="1"/>
          <p:nvPr/>
        </p:nvSpPr>
        <p:spPr>
          <a:xfrm>
            <a:off x="63062" y="1243137"/>
            <a:ext cx="1882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The action</a:t>
            </a:r>
            <a:endParaRPr lang="en-GB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0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257</Words>
  <Application>Microsoft Office PowerPoint</Application>
  <PresentationFormat>On-screen Show (4:3)</PresentationFormat>
  <Paragraphs>57</Paragraphs>
  <Slides>4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Trebuchet MS</vt:lpstr>
      <vt:lpstr>Office Theme</vt:lpstr>
      <vt:lpstr>PowerPoint Presentation</vt:lpstr>
      <vt:lpstr>PowerPoint Presentation</vt:lpstr>
      <vt:lpstr>A Tale of Two Tax Collectors</vt:lpstr>
      <vt:lpstr>A Tale of Two Tax Collectors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Ryder</dc:creator>
  <cp:lastModifiedBy>Betty Watts</cp:lastModifiedBy>
  <cp:revision>3</cp:revision>
  <dcterms:created xsi:type="dcterms:W3CDTF">2026-09-05T18:01:14Z</dcterms:created>
  <dcterms:modified xsi:type="dcterms:W3CDTF">2026-09-23T18:51:44Z</dcterms:modified>
</cp:coreProperties>
</file>