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10287000" cx="18288000"/>
  <p:notesSz cx="6858000" cy="9144000"/>
  <p:embeddedFontLst>
    <p:embeddedFont>
      <p:font typeface="Cormorant Garamond"/>
      <p:regular r:id="rId18"/>
      <p:bold r:id="rId19"/>
      <p:italic r:id="rId20"/>
      <p:boldItalic r:id="rId21"/>
    </p:embeddedFont>
    <p:embeddedFont>
      <p:font typeface="Lora"/>
      <p:bold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4" roundtripDataSignature="AMtx7miBtqGyQBBPu8gfYwk1zsR7DeHw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ormorantGaramond-italic.fntdata"/><Relationship Id="rId11" Type="http://schemas.openxmlformats.org/officeDocument/2006/relationships/slide" Target="slides/slide6.xml"/><Relationship Id="rId22" Type="http://schemas.openxmlformats.org/officeDocument/2006/relationships/font" Target="fonts/Lora-bold.fntdata"/><Relationship Id="rId10" Type="http://schemas.openxmlformats.org/officeDocument/2006/relationships/slide" Target="slides/slide5.xml"/><Relationship Id="rId21" Type="http://schemas.openxmlformats.org/officeDocument/2006/relationships/font" Target="fonts/CormorantGaramond-boldItalic.fntdata"/><Relationship Id="rId13" Type="http://schemas.openxmlformats.org/officeDocument/2006/relationships/slide" Target="slides/slide8.xml"/><Relationship Id="rId24" Type="http://customschemas.google.com/relationships/presentationmetadata" Target="metadata"/><Relationship Id="rId12" Type="http://schemas.openxmlformats.org/officeDocument/2006/relationships/slide" Target="slides/slide7.xml"/><Relationship Id="rId23" Type="http://schemas.openxmlformats.org/officeDocument/2006/relationships/font" Target="fonts/Lora-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ormorantGaramond-bold.fntdata"/><Relationship Id="rId6" Type="http://schemas.openxmlformats.org/officeDocument/2006/relationships/slide" Target="slides/slide1.xml"/><Relationship Id="rId18" Type="http://schemas.openxmlformats.org/officeDocument/2006/relationships/font" Target="fonts/CormorantGaramond-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6"/>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9"/>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2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2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2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3"/>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3"/>
          <p:cNvSpPr/>
          <p:nvPr>
            <p:ph idx="2" type="pic"/>
          </p:nvPr>
        </p:nvSpPr>
        <p:spPr>
          <a:xfrm>
            <a:off x="1792288" y="612775"/>
            <a:ext cx="5486400" cy="4114800"/>
          </a:xfrm>
          <a:prstGeom prst="rect">
            <a:avLst/>
          </a:prstGeom>
          <a:noFill/>
          <a:ln>
            <a:noFill/>
          </a:ln>
        </p:spPr>
      </p:sp>
      <p:sp>
        <p:nvSpPr>
          <p:cNvPr id="64" name="Google Shape;64;p23"/>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4"/>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5"/>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5"/>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 name="Google Shape;85;p1"/>
          <p:cNvSpPr txBox="1"/>
          <p:nvPr/>
        </p:nvSpPr>
        <p:spPr>
          <a:xfrm>
            <a:off x="5461228" y="-925810"/>
            <a:ext cx="8881885" cy="7224266"/>
          </a:xfrm>
          <a:prstGeom prst="rect">
            <a:avLst/>
          </a:prstGeom>
          <a:noFill/>
          <a:ln>
            <a:noFill/>
          </a:ln>
        </p:spPr>
        <p:txBody>
          <a:bodyPr anchorCtr="0" anchor="t" bIns="0" lIns="0" spcFirstLastPara="1" rIns="0" wrap="square" tIns="0">
            <a:spAutoFit/>
          </a:bodyPr>
          <a:lstStyle/>
          <a:p>
            <a:pPr indent="0" lvl="0" marL="0" marR="0" rtl="0" algn="ctr">
              <a:lnSpc>
                <a:spcPct val="238004"/>
              </a:lnSpc>
              <a:spcBef>
                <a:spcPts val="0"/>
              </a:spcBef>
              <a:spcAft>
                <a:spcPts val="0"/>
              </a:spcAft>
              <a:buNone/>
            </a:pPr>
            <a:r>
              <a:rPr i="1" lang="en-US" sz="12746">
                <a:solidFill>
                  <a:srgbClr val="BFEAFF"/>
                </a:solidFill>
                <a:latin typeface="Cormorant Garamond"/>
                <a:ea typeface="Cormorant Garamond"/>
                <a:cs typeface="Cormorant Garamond"/>
                <a:sym typeface="Cormorant Garamond"/>
              </a:rPr>
              <a:t>The Faith of the Centurian </a:t>
            </a:r>
            <a:endParaRPr/>
          </a:p>
        </p:txBody>
      </p:sp>
      <p:sp>
        <p:nvSpPr>
          <p:cNvPr id="86" name="Google Shape;86;p1"/>
          <p:cNvSpPr txBox="1"/>
          <p:nvPr/>
        </p:nvSpPr>
        <p:spPr>
          <a:xfrm>
            <a:off x="3097833" y="1724581"/>
            <a:ext cx="13608675" cy="3028335"/>
          </a:xfrm>
          <a:prstGeom prst="rect">
            <a:avLst/>
          </a:prstGeom>
          <a:noFill/>
          <a:ln>
            <a:noFill/>
          </a:ln>
        </p:spPr>
        <p:txBody>
          <a:bodyPr anchorCtr="0" anchor="t" bIns="0" lIns="0" spcFirstLastPara="1" rIns="0" wrap="square" tIns="0">
            <a:spAutoFit/>
          </a:bodyPr>
          <a:lstStyle/>
          <a:p>
            <a:pPr indent="0" lvl="0" marL="0" marR="0" rtl="0" algn="ctr">
              <a:lnSpc>
                <a:spcPct val="139996"/>
              </a:lnSpc>
              <a:spcBef>
                <a:spcPts val="0"/>
              </a:spcBef>
              <a:spcAft>
                <a:spcPts val="0"/>
              </a:spcAft>
              <a:buNone/>
            </a:pPr>
            <a:r>
              <a:rPr lang="en-US" sz="17649">
                <a:solidFill>
                  <a:srgbClr val="FFFFFF"/>
                </a:solidFill>
                <a:latin typeface="Arial"/>
                <a:ea typeface="Arial"/>
                <a:cs typeface="Arial"/>
                <a:sym typeface="Arial"/>
              </a:rPr>
              <a:t>LUKE 7: 1-10</a:t>
            </a:r>
            <a:endParaRPr/>
          </a:p>
        </p:txBody>
      </p:sp>
      <p:grpSp>
        <p:nvGrpSpPr>
          <p:cNvPr id="87" name="Google Shape;87;p1"/>
          <p:cNvGrpSpPr/>
          <p:nvPr/>
        </p:nvGrpSpPr>
        <p:grpSpPr>
          <a:xfrm>
            <a:off x="4334264" y="6405271"/>
            <a:ext cx="9619473" cy="3253122"/>
            <a:chOff x="0" y="-47625"/>
            <a:chExt cx="2533524" cy="856790"/>
          </a:xfrm>
        </p:grpSpPr>
        <p:sp>
          <p:nvSpPr>
            <p:cNvPr id="88" name="Google Shape;88;p1"/>
            <p:cNvSpPr/>
            <p:nvPr/>
          </p:nvSpPr>
          <p:spPr>
            <a:xfrm>
              <a:off x="0" y="0"/>
              <a:ext cx="2533524" cy="809165"/>
            </a:xfrm>
            <a:custGeom>
              <a:rect b="b" l="l" r="r" t="t"/>
              <a:pathLst>
                <a:path extrusionOk="0" h="809165" w="2533524">
                  <a:moveTo>
                    <a:pt x="0" y="0"/>
                  </a:moveTo>
                  <a:lnTo>
                    <a:pt x="2533524" y="0"/>
                  </a:lnTo>
                  <a:lnTo>
                    <a:pt x="2533524" y="809165"/>
                  </a:lnTo>
                  <a:lnTo>
                    <a:pt x="0" y="809165"/>
                  </a:lnTo>
                  <a:close/>
                </a:path>
              </a:pathLst>
            </a:custGeom>
            <a:noFill/>
            <a:ln cap="sq" cmpd="sng" w="38100">
              <a:solidFill>
                <a:srgbClr val="C9DE8D"/>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 name="Google Shape;89;p1"/>
            <p:cNvSpPr txBox="1"/>
            <p:nvPr/>
          </p:nvSpPr>
          <p:spPr>
            <a:xfrm>
              <a:off x="0" y="-47625"/>
              <a:ext cx="2533524" cy="856790"/>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0" name="Google Shape;90;p1"/>
          <p:cNvSpPr txBox="1"/>
          <p:nvPr/>
        </p:nvSpPr>
        <p:spPr>
          <a:xfrm>
            <a:off x="758171" y="6776679"/>
            <a:ext cx="16771658" cy="2548257"/>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i="1" lang="en-US" sz="7299">
                <a:solidFill>
                  <a:srgbClr val="FFFFFF"/>
                </a:solidFill>
                <a:latin typeface="Arial"/>
                <a:ea typeface="Arial"/>
                <a:cs typeface="Arial"/>
                <a:sym typeface="Arial"/>
              </a:rPr>
              <a:t>“I tell you, I have not found such great faith even in Israel.” Luke 7:9</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1D1C"/>
        </a:solidFill>
      </p:bgPr>
    </p:bg>
    <p:spTree>
      <p:nvGrpSpPr>
        <p:cNvPr id="94" name="Shape 94"/>
        <p:cNvGrpSpPr/>
        <p:nvPr/>
      </p:nvGrpSpPr>
      <p:grpSpPr>
        <a:xfrm>
          <a:off x="0" y="0"/>
          <a:ext cx="0" cy="0"/>
          <a:chOff x="0" y="0"/>
          <a:chExt cx="0" cy="0"/>
        </a:xfrm>
      </p:grpSpPr>
      <p:sp>
        <p:nvSpPr>
          <p:cNvPr id="95" name="Google Shape;95;p3"/>
          <p:cNvSpPr/>
          <p:nvPr/>
        </p:nvSpPr>
        <p:spPr>
          <a:xfrm>
            <a:off x="3819979" y="0"/>
            <a:ext cx="9401001" cy="10287000"/>
          </a:xfrm>
          <a:custGeom>
            <a:rect b="b" l="l" r="r" t="t"/>
            <a:pathLst>
              <a:path extrusionOk="0" h="10287000" w="9401001">
                <a:moveTo>
                  <a:pt x="0" y="0"/>
                </a:moveTo>
                <a:lnTo>
                  <a:pt x="9401001" y="0"/>
                </a:lnTo>
                <a:lnTo>
                  <a:pt x="9401001" y="10287000"/>
                </a:lnTo>
                <a:lnTo>
                  <a:pt x="0" y="10287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 name="Google Shape;101;p4"/>
          <p:cNvSpPr txBox="1"/>
          <p:nvPr/>
        </p:nvSpPr>
        <p:spPr>
          <a:xfrm>
            <a:off x="1676400" y="1275998"/>
            <a:ext cx="15448899" cy="7735003"/>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1" lang="en-US" sz="6196">
                <a:solidFill>
                  <a:srgbClr val="FFFFFF"/>
                </a:solidFill>
                <a:latin typeface="Lora"/>
                <a:ea typeface="Lora"/>
                <a:cs typeface="Lora"/>
                <a:sym typeface="Lora"/>
              </a:rPr>
              <a:t>Therefore once more I will astound these people</a:t>
            </a:r>
            <a:endParaRPr/>
          </a:p>
          <a:p>
            <a:pPr indent="0" lvl="0" marL="0" marR="0" rtl="0" algn="ctr">
              <a:lnSpc>
                <a:spcPct val="140009"/>
              </a:lnSpc>
              <a:spcBef>
                <a:spcPts val="0"/>
              </a:spcBef>
              <a:spcAft>
                <a:spcPts val="0"/>
              </a:spcAft>
              <a:buNone/>
            </a:pPr>
            <a:r>
              <a:rPr b="1" lang="en-US" sz="6196">
                <a:solidFill>
                  <a:srgbClr val="FFFFFF"/>
                </a:solidFill>
                <a:latin typeface="Lora"/>
                <a:ea typeface="Lora"/>
                <a:cs typeface="Lora"/>
                <a:sym typeface="Lora"/>
              </a:rPr>
              <a:t>    with wonder upon wonder;</a:t>
            </a:r>
            <a:endParaRPr/>
          </a:p>
          <a:p>
            <a:pPr indent="0" lvl="0" marL="0" marR="0" rtl="0" algn="ctr">
              <a:lnSpc>
                <a:spcPct val="140009"/>
              </a:lnSpc>
              <a:spcBef>
                <a:spcPts val="0"/>
              </a:spcBef>
              <a:spcAft>
                <a:spcPts val="0"/>
              </a:spcAft>
              <a:buNone/>
            </a:pPr>
            <a:r>
              <a:rPr b="1" lang="en-US" sz="6196">
                <a:solidFill>
                  <a:srgbClr val="FFFFFF"/>
                </a:solidFill>
                <a:latin typeface="Lora"/>
                <a:ea typeface="Lora"/>
                <a:cs typeface="Lora"/>
                <a:sym typeface="Lora"/>
              </a:rPr>
              <a:t> the wisdom of the wise will perish,</a:t>
            </a:r>
            <a:endParaRPr/>
          </a:p>
          <a:p>
            <a:pPr indent="0" lvl="0" marL="0" marR="0" rtl="0" algn="ctr">
              <a:lnSpc>
                <a:spcPct val="140009"/>
              </a:lnSpc>
              <a:spcBef>
                <a:spcPts val="0"/>
              </a:spcBef>
              <a:spcAft>
                <a:spcPts val="0"/>
              </a:spcAft>
              <a:buNone/>
            </a:pPr>
            <a:r>
              <a:rPr b="1" lang="en-US" sz="6196">
                <a:solidFill>
                  <a:srgbClr val="FFFFFF"/>
                </a:solidFill>
                <a:latin typeface="Lora"/>
                <a:ea typeface="Lora"/>
                <a:cs typeface="Lora"/>
                <a:sym typeface="Lora"/>
              </a:rPr>
              <a:t>    the intelligence of the intelligent will vanish.’</a:t>
            </a:r>
            <a:endParaRPr/>
          </a:p>
          <a:p>
            <a:pPr indent="0" lvl="0" marL="0" marR="0" rtl="0" algn="ctr">
              <a:lnSpc>
                <a:spcPct val="140009"/>
              </a:lnSpc>
              <a:spcBef>
                <a:spcPts val="0"/>
              </a:spcBef>
              <a:spcAft>
                <a:spcPts val="0"/>
              </a:spcAft>
              <a:buNone/>
            </a:pPr>
            <a:r>
              <a:rPr b="1" lang="en-US" sz="6196">
                <a:solidFill>
                  <a:srgbClr val="FFFFFF"/>
                </a:solidFill>
                <a:latin typeface="Lora"/>
                <a:ea typeface="Lora"/>
                <a:cs typeface="Lora"/>
                <a:sym typeface="Lora"/>
              </a:rPr>
              <a:t>Isaiah 29:14</a:t>
            </a:r>
            <a:endParaRPr/>
          </a:p>
        </p:txBody>
      </p:sp>
      <p:sp>
        <p:nvSpPr>
          <p:cNvPr id="102" name="Google Shape;102;p4"/>
          <p:cNvSpPr/>
          <p:nvPr/>
        </p:nvSpPr>
        <p:spPr>
          <a:xfrm>
            <a:off x="438788" y="498845"/>
            <a:ext cx="1723610" cy="1223763"/>
          </a:xfrm>
          <a:custGeom>
            <a:rect b="b" l="l" r="r" t="t"/>
            <a:pathLst>
              <a:path extrusionOk="0" h="1223763" w="1723610">
                <a:moveTo>
                  <a:pt x="0" y="0"/>
                </a:moveTo>
                <a:lnTo>
                  <a:pt x="1723610" y="0"/>
                </a:lnTo>
                <a:lnTo>
                  <a:pt x="1723610" y="1223764"/>
                </a:lnTo>
                <a:lnTo>
                  <a:pt x="0" y="122376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4"/>
          <p:cNvSpPr/>
          <p:nvPr/>
        </p:nvSpPr>
        <p:spPr>
          <a:xfrm rot="10800000">
            <a:off x="15535690" y="8034537"/>
            <a:ext cx="1723610" cy="1223763"/>
          </a:xfrm>
          <a:custGeom>
            <a:rect b="b" l="l" r="r" t="t"/>
            <a:pathLst>
              <a:path extrusionOk="0" h="1223763" w="1723610">
                <a:moveTo>
                  <a:pt x="1723610" y="1223763"/>
                </a:moveTo>
                <a:lnTo>
                  <a:pt x="0" y="1223763"/>
                </a:lnTo>
                <a:lnTo>
                  <a:pt x="0" y="0"/>
                </a:lnTo>
                <a:lnTo>
                  <a:pt x="1723610" y="0"/>
                </a:lnTo>
                <a:lnTo>
                  <a:pt x="1723610" y="1223763"/>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5"/>
          <p:cNvSpPr txBox="1"/>
          <p:nvPr/>
        </p:nvSpPr>
        <p:spPr>
          <a:xfrm>
            <a:off x="1783699" y="716870"/>
            <a:ext cx="14720601" cy="8729435"/>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1" lang="en-US" sz="6196">
                <a:solidFill>
                  <a:srgbClr val="FFFFFF"/>
                </a:solidFill>
                <a:latin typeface="Lora"/>
                <a:ea typeface="Lora"/>
                <a:cs typeface="Lora"/>
                <a:sym typeface="Lora"/>
              </a:rPr>
              <a:t>For I myself am a man under authority, with soldiers under me. I tell this one, ‘Go,’ and he goes; and that one, ‘Come,’ and he comes. I say to my servant, ‘Do this,’ and he does it.” </a:t>
            </a:r>
            <a:endParaRPr/>
          </a:p>
          <a:p>
            <a:pPr indent="0" lvl="0" marL="0" marR="0" rtl="0" algn="ctr">
              <a:lnSpc>
                <a:spcPct val="140009"/>
              </a:lnSpc>
              <a:spcBef>
                <a:spcPts val="0"/>
              </a:spcBef>
              <a:spcAft>
                <a:spcPts val="0"/>
              </a:spcAft>
              <a:buNone/>
            </a:pPr>
            <a:r>
              <a:rPr b="1" lang="en-US" sz="6196">
                <a:solidFill>
                  <a:srgbClr val="FFFFFF"/>
                </a:solidFill>
                <a:latin typeface="Lora"/>
                <a:ea typeface="Lora"/>
                <a:cs typeface="Lora"/>
                <a:sym typeface="Lora"/>
              </a:rPr>
              <a:t>Luke 7:8</a:t>
            </a:r>
            <a:endParaRPr/>
          </a:p>
          <a:p>
            <a:pPr indent="0" lvl="0" marL="0" marR="0" rtl="0" algn="ctr">
              <a:lnSpc>
                <a:spcPct val="140009"/>
              </a:lnSpc>
              <a:spcBef>
                <a:spcPts val="0"/>
              </a:spcBef>
              <a:spcAft>
                <a:spcPts val="0"/>
              </a:spcAft>
              <a:buNone/>
            </a:pPr>
            <a:r>
              <a:t/>
            </a:r>
            <a:endParaRPr b="1" sz="6196">
              <a:solidFill>
                <a:srgbClr val="FFFFFF"/>
              </a:solidFill>
              <a:latin typeface="Lora"/>
              <a:ea typeface="Lora"/>
              <a:cs typeface="Lora"/>
              <a:sym typeface="Lora"/>
            </a:endParaRPr>
          </a:p>
        </p:txBody>
      </p:sp>
      <p:sp>
        <p:nvSpPr>
          <p:cNvPr id="110" name="Google Shape;110;p5"/>
          <p:cNvSpPr/>
          <p:nvPr/>
        </p:nvSpPr>
        <p:spPr>
          <a:xfrm>
            <a:off x="557745" y="416818"/>
            <a:ext cx="1723610" cy="1223763"/>
          </a:xfrm>
          <a:custGeom>
            <a:rect b="b" l="l" r="r" t="t"/>
            <a:pathLst>
              <a:path extrusionOk="0" h="1223763" w="1723610">
                <a:moveTo>
                  <a:pt x="0" y="0"/>
                </a:moveTo>
                <a:lnTo>
                  <a:pt x="1723611" y="0"/>
                </a:lnTo>
                <a:lnTo>
                  <a:pt x="1723611" y="1223764"/>
                </a:lnTo>
                <a:lnTo>
                  <a:pt x="0" y="122376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1" name="Google Shape;111;p5"/>
          <p:cNvSpPr/>
          <p:nvPr/>
        </p:nvSpPr>
        <p:spPr>
          <a:xfrm rot="10800000">
            <a:off x="15535690" y="8034537"/>
            <a:ext cx="1723610" cy="1223763"/>
          </a:xfrm>
          <a:custGeom>
            <a:rect b="b" l="l" r="r" t="t"/>
            <a:pathLst>
              <a:path extrusionOk="0" h="1223763" w="1723610">
                <a:moveTo>
                  <a:pt x="1723610" y="1223763"/>
                </a:moveTo>
                <a:lnTo>
                  <a:pt x="0" y="1223763"/>
                </a:lnTo>
                <a:lnTo>
                  <a:pt x="0" y="0"/>
                </a:lnTo>
                <a:lnTo>
                  <a:pt x="1723610" y="0"/>
                </a:lnTo>
                <a:lnTo>
                  <a:pt x="1723610" y="1223763"/>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 name="Google Shape;117;p6"/>
          <p:cNvSpPr txBox="1"/>
          <p:nvPr/>
        </p:nvSpPr>
        <p:spPr>
          <a:xfrm>
            <a:off x="2423366" y="1730011"/>
            <a:ext cx="13441268" cy="3988464"/>
          </a:xfrm>
          <a:prstGeom prst="rect">
            <a:avLst/>
          </a:prstGeom>
          <a:noFill/>
          <a:ln>
            <a:noFill/>
          </a:ln>
        </p:spPr>
        <p:txBody>
          <a:bodyPr anchorCtr="0" anchor="t" bIns="0" lIns="0" spcFirstLastPara="1" rIns="0" wrap="square" tIns="0">
            <a:spAutoFit/>
          </a:bodyPr>
          <a:lstStyle/>
          <a:p>
            <a:pPr indent="0" lvl="0" marL="0" marR="0" rtl="0" algn="ctr">
              <a:lnSpc>
                <a:spcPct val="139994"/>
              </a:lnSpc>
              <a:spcBef>
                <a:spcPts val="0"/>
              </a:spcBef>
              <a:spcAft>
                <a:spcPts val="0"/>
              </a:spcAft>
              <a:buNone/>
            </a:pPr>
            <a:r>
              <a:rPr b="1" lang="en-US" sz="7596">
                <a:solidFill>
                  <a:srgbClr val="FFFFFF"/>
                </a:solidFill>
                <a:latin typeface="Lora"/>
                <a:ea typeface="Lora"/>
                <a:cs typeface="Lora"/>
                <a:sym typeface="Lora"/>
              </a:rPr>
              <a:t>“All things have been committed to me by my father.” Luke 10:22</a:t>
            </a:r>
            <a:endParaRPr b="1" sz="7596">
              <a:solidFill>
                <a:srgbClr val="FFFFFF"/>
              </a:solidFill>
              <a:latin typeface="Lora"/>
              <a:ea typeface="Lora"/>
              <a:cs typeface="Lora"/>
              <a:sym typeface="Lora"/>
            </a:endParaRPr>
          </a:p>
        </p:txBody>
      </p:sp>
      <p:sp>
        <p:nvSpPr>
          <p:cNvPr id="118" name="Google Shape;118;p6"/>
          <p:cNvSpPr/>
          <p:nvPr/>
        </p:nvSpPr>
        <p:spPr>
          <a:xfrm>
            <a:off x="666990" y="1472849"/>
            <a:ext cx="1723610" cy="1223763"/>
          </a:xfrm>
          <a:custGeom>
            <a:rect b="b" l="l" r="r" t="t"/>
            <a:pathLst>
              <a:path extrusionOk="0" h="1223763" w="1723610">
                <a:moveTo>
                  <a:pt x="0" y="0"/>
                </a:moveTo>
                <a:lnTo>
                  <a:pt x="1723610" y="0"/>
                </a:lnTo>
                <a:lnTo>
                  <a:pt x="1723610" y="1223764"/>
                </a:lnTo>
                <a:lnTo>
                  <a:pt x="0" y="122376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 name="Google Shape;119;p6"/>
          <p:cNvSpPr/>
          <p:nvPr/>
        </p:nvSpPr>
        <p:spPr>
          <a:xfrm rot="10800000">
            <a:off x="14780690" y="5776815"/>
            <a:ext cx="1723610" cy="1223763"/>
          </a:xfrm>
          <a:custGeom>
            <a:rect b="b" l="l" r="r" t="t"/>
            <a:pathLst>
              <a:path extrusionOk="0" h="1223763" w="1723610">
                <a:moveTo>
                  <a:pt x="1723611" y="1223763"/>
                </a:moveTo>
                <a:lnTo>
                  <a:pt x="0" y="1223763"/>
                </a:lnTo>
                <a:lnTo>
                  <a:pt x="0" y="0"/>
                </a:lnTo>
                <a:lnTo>
                  <a:pt x="1723611" y="0"/>
                </a:lnTo>
                <a:lnTo>
                  <a:pt x="1723611" y="1223763"/>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 name="Google Shape;125;p7"/>
          <p:cNvSpPr txBox="1"/>
          <p:nvPr/>
        </p:nvSpPr>
        <p:spPr>
          <a:xfrm>
            <a:off x="2423366" y="1730011"/>
            <a:ext cx="13441268" cy="6674577"/>
          </a:xfrm>
          <a:prstGeom prst="rect">
            <a:avLst/>
          </a:prstGeom>
          <a:noFill/>
          <a:ln>
            <a:noFill/>
          </a:ln>
        </p:spPr>
        <p:txBody>
          <a:bodyPr anchorCtr="0" anchor="t" bIns="0" lIns="0" spcFirstLastPara="1" rIns="0" wrap="square" tIns="0">
            <a:spAutoFit/>
          </a:bodyPr>
          <a:lstStyle/>
          <a:p>
            <a:pPr indent="0" lvl="0" marL="0" marR="0" rtl="0" algn="ctr">
              <a:lnSpc>
                <a:spcPct val="139994"/>
              </a:lnSpc>
              <a:spcBef>
                <a:spcPts val="0"/>
              </a:spcBef>
              <a:spcAft>
                <a:spcPts val="0"/>
              </a:spcAft>
              <a:buNone/>
            </a:pPr>
            <a:r>
              <a:rPr b="1" lang="en-US" sz="7596">
                <a:solidFill>
                  <a:srgbClr val="FFFFFF"/>
                </a:solidFill>
                <a:latin typeface="Lora"/>
                <a:ea typeface="Lora"/>
                <a:cs typeface="Lora"/>
                <a:sym typeface="Lora"/>
              </a:rPr>
              <a:t>All authority in heaven and on earth has been given to me</a:t>
            </a:r>
            <a:endParaRPr/>
          </a:p>
          <a:p>
            <a:pPr indent="0" lvl="0" marL="0" marR="0" rtl="0" algn="ctr">
              <a:lnSpc>
                <a:spcPct val="139994"/>
              </a:lnSpc>
              <a:spcBef>
                <a:spcPts val="0"/>
              </a:spcBef>
              <a:spcAft>
                <a:spcPts val="0"/>
              </a:spcAft>
              <a:buNone/>
            </a:pPr>
            <a:r>
              <a:rPr b="1" lang="en-US" sz="7596">
                <a:solidFill>
                  <a:srgbClr val="FFFFFF"/>
                </a:solidFill>
                <a:latin typeface="Lora"/>
                <a:ea typeface="Lora"/>
                <a:cs typeface="Lora"/>
                <a:sym typeface="Lora"/>
              </a:rPr>
              <a:t>Matthew 28:18: </a:t>
            </a:r>
            <a:endParaRPr/>
          </a:p>
          <a:p>
            <a:pPr indent="0" lvl="0" marL="0" marR="0" rtl="0" algn="ctr">
              <a:lnSpc>
                <a:spcPct val="139994"/>
              </a:lnSpc>
              <a:spcBef>
                <a:spcPts val="0"/>
              </a:spcBef>
              <a:spcAft>
                <a:spcPts val="0"/>
              </a:spcAft>
              <a:buNone/>
            </a:pPr>
            <a:r>
              <a:t/>
            </a:r>
            <a:endParaRPr b="1" sz="7596">
              <a:solidFill>
                <a:srgbClr val="FFFFFF"/>
              </a:solidFill>
              <a:latin typeface="Lora"/>
              <a:ea typeface="Lora"/>
              <a:cs typeface="Lora"/>
              <a:sym typeface="Lora"/>
            </a:endParaRPr>
          </a:p>
        </p:txBody>
      </p:sp>
      <p:sp>
        <p:nvSpPr>
          <p:cNvPr id="126" name="Google Shape;126;p7"/>
          <p:cNvSpPr/>
          <p:nvPr/>
        </p:nvSpPr>
        <p:spPr>
          <a:xfrm>
            <a:off x="666990" y="1472849"/>
            <a:ext cx="1723610" cy="1223763"/>
          </a:xfrm>
          <a:custGeom>
            <a:rect b="b" l="l" r="r" t="t"/>
            <a:pathLst>
              <a:path extrusionOk="0" h="1223763" w="1723610">
                <a:moveTo>
                  <a:pt x="0" y="0"/>
                </a:moveTo>
                <a:lnTo>
                  <a:pt x="1723610" y="0"/>
                </a:lnTo>
                <a:lnTo>
                  <a:pt x="1723610" y="1223764"/>
                </a:lnTo>
                <a:lnTo>
                  <a:pt x="0" y="122376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 name="Google Shape;127;p7"/>
          <p:cNvSpPr/>
          <p:nvPr/>
        </p:nvSpPr>
        <p:spPr>
          <a:xfrm rot="10800000">
            <a:off x="14780690" y="5776815"/>
            <a:ext cx="1723610" cy="1223763"/>
          </a:xfrm>
          <a:custGeom>
            <a:rect b="b" l="l" r="r" t="t"/>
            <a:pathLst>
              <a:path extrusionOk="0" h="1223763" w="1723610">
                <a:moveTo>
                  <a:pt x="1723611" y="1223763"/>
                </a:moveTo>
                <a:lnTo>
                  <a:pt x="0" y="1223763"/>
                </a:lnTo>
                <a:lnTo>
                  <a:pt x="0" y="0"/>
                </a:lnTo>
                <a:lnTo>
                  <a:pt x="1723611" y="0"/>
                </a:lnTo>
                <a:lnTo>
                  <a:pt x="1723611" y="1223763"/>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3" name="Google Shape;133;p8"/>
          <p:cNvSpPr txBox="1"/>
          <p:nvPr/>
        </p:nvSpPr>
        <p:spPr>
          <a:xfrm>
            <a:off x="1783699" y="2359932"/>
            <a:ext cx="14720601" cy="5443310"/>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lang="en-US" sz="6196">
                <a:solidFill>
                  <a:srgbClr val="FFFFFF"/>
                </a:solidFill>
                <a:latin typeface="Lora"/>
                <a:ea typeface="Lora"/>
                <a:cs typeface="Lora"/>
                <a:sym typeface="Lora"/>
              </a:rPr>
              <a:t>If you declare with your mouth, “Jesus is Lord,” and believe in your heart that God raised him from the dead, you will be saved.</a:t>
            </a:r>
            <a:endParaRPr/>
          </a:p>
          <a:p>
            <a:pPr indent="0" lvl="0" marL="0" marR="0" rtl="0" algn="ctr">
              <a:lnSpc>
                <a:spcPct val="140009"/>
              </a:lnSpc>
              <a:spcBef>
                <a:spcPts val="0"/>
              </a:spcBef>
              <a:spcAft>
                <a:spcPts val="0"/>
              </a:spcAft>
              <a:buNone/>
            </a:pPr>
            <a:r>
              <a:t/>
            </a:r>
            <a:endParaRPr sz="6196">
              <a:solidFill>
                <a:srgbClr val="FFFFFF"/>
              </a:solidFill>
              <a:latin typeface="Lora"/>
              <a:ea typeface="Lora"/>
              <a:cs typeface="Lora"/>
              <a:sym typeface="Lora"/>
            </a:endParaRPr>
          </a:p>
        </p:txBody>
      </p:sp>
      <p:sp>
        <p:nvSpPr>
          <p:cNvPr id="134" name="Google Shape;134;p8"/>
          <p:cNvSpPr/>
          <p:nvPr/>
        </p:nvSpPr>
        <p:spPr>
          <a:xfrm>
            <a:off x="666990" y="1472849"/>
            <a:ext cx="1723610" cy="1223763"/>
          </a:xfrm>
          <a:custGeom>
            <a:rect b="b" l="l" r="r" t="t"/>
            <a:pathLst>
              <a:path extrusionOk="0" h="1223763" w="1723610">
                <a:moveTo>
                  <a:pt x="0" y="0"/>
                </a:moveTo>
                <a:lnTo>
                  <a:pt x="1723610" y="0"/>
                </a:lnTo>
                <a:lnTo>
                  <a:pt x="1723610" y="1223764"/>
                </a:lnTo>
                <a:lnTo>
                  <a:pt x="0" y="122376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5" name="Google Shape;135;p8"/>
          <p:cNvSpPr/>
          <p:nvPr/>
        </p:nvSpPr>
        <p:spPr>
          <a:xfrm rot="10800000">
            <a:off x="15535690" y="6869261"/>
            <a:ext cx="1723610" cy="1223763"/>
          </a:xfrm>
          <a:custGeom>
            <a:rect b="b" l="l" r="r" t="t"/>
            <a:pathLst>
              <a:path extrusionOk="0" h="1223763" w="1723610">
                <a:moveTo>
                  <a:pt x="1723610" y="1223763"/>
                </a:moveTo>
                <a:lnTo>
                  <a:pt x="0" y="1223763"/>
                </a:lnTo>
                <a:lnTo>
                  <a:pt x="0" y="0"/>
                </a:lnTo>
                <a:lnTo>
                  <a:pt x="1723610" y="0"/>
                </a:lnTo>
                <a:lnTo>
                  <a:pt x="1723610" y="1223763"/>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1" name="Google Shape;141;p9"/>
          <p:cNvSpPr txBox="1"/>
          <p:nvPr/>
        </p:nvSpPr>
        <p:spPr>
          <a:xfrm>
            <a:off x="1783699" y="716870"/>
            <a:ext cx="14720601" cy="8729435"/>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lang="en-US" sz="6196">
                <a:solidFill>
                  <a:srgbClr val="FFFFFF"/>
                </a:solidFill>
                <a:latin typeface="Lora"/>
                <a:ea typeface="Lora"/>
                <a:cs typeface="Lora"/>
                <a:sym typeface="Lora"/>
              </a:rPr>
              <a:t>For I myself am a man under authority, with soldiers under me. I tell this one, ‘Go,’ and he goes; and that one, ‘Come,’ and he comes. I say to my servant, ‘Do this,’ and he does it.” </a:t>
            </a:r>
            <a:endParaRPr/>
          </a:p>
          <a:p>
            <a:pPr indent="0" lvl="0" marL="0" marR="0" rtl="0" algn="ctr">
              <a:lnSpc>
                <a:spcPct val="140009"/>
              </a:lnSpc>
              <a:spcBef>
                <a:spcPts val="0"/>
              </a:spcBef>
              <a:spcAft>
                <a:spcPts val="0"/>
              </a:spcAft>
              <a:buNone/>
            </a:pPr>
            <a:r>
              <a:rPr lang="en-US" sz="6196">
                <a:solidFill>
                  <a:srgbClr val="FFFFFF"/>
                </a:solidFill>
                <a:latin typeface="Lora"/>
                <a:ea typeface="Lora"/>
                <a:cs typeface="Lora"/>
                <a:sym typeface="Lora"/>
              </a:rPr>
              <a:t>Luke 7:8</a:t>
            </a:r>
            <a:endParaRPr/>
          </a:p>
          <a:p>
            <a:pPr indent="0" lvl="0" marL="0" marR="0" rtl="0" algn="ctr">
              <a:lnSpc>
                <a:spcPct val="140009"/>
              </a:lnSpc>
              <a:spcBef>
                <a:spcPts val="0"/>
              </a:spcBef>
              <a:spcAft>
                <a:spcPts val="0"/>
              </a:spcAft>
              <a:buNone/>
            </a:pPr>
            <a:r>
              <a:t/>
            </a:r>
            <a:endParaRPr sz="6196">
              <a:solidFill>
                <a:srgbClr val="FFFFFF"/>
              </a:solidFill>
              <a:latin typeface="Lora"/>
              <a:ea typeface="Lora"/>
              <a:cs typeface="Lora"/>
              <a:sym typeface="Lora"/>
            </a:endParaRPr>
          </a:p>
        </p:txBody>
      </p:sp>
      <p:sp>
        <p:nvSpPr>
          <p:cNvPr id="142" name="Google Shape;142;p9"/>
          <p:cNvSpPr/>
          <p:nvPr/>
        </p:nvSpPr>
        <p:spPr>
          <a:xfrm>
            <a:off x="557745" y="416818"/>
            <a:ext cx="1723610" cy="1223763"/>
          </a:xfrm>
          <a:custGeom>
            <a:rect b="b" l="l" r="r" t="t"/>
            <a:pathLst>
              <a:path extrusionOk="0" h="1223763" w="1723610">
                <a:moveTo>
                  <a:pt x="0" y="0"/>
                </a:moveTo>
                <a:lnTo>
                  <a:pt x="1723611" y="0"/>
                </a:lnTo>
                <a:lnTo>
                  <a:pt x="1723611" y="1223764"/>
                </a:lnTo>
                <a:lnTo>
                  <a:pt x="0" y="122376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3" name="Google Shape;143;p9"/>
          <p:cNvSpPr/>
          <p:nvPr/>
        </p:nvSpPr>
        <p:spPr>
          <a:xfrm rot="10800000">
            <a:off x="15535690" y="8034537"/>
            <a:ext cx="1723610" cy="1223763"/>
          </a:xfrm>
          <a:custGeom>
            <a:rect b="b" l="l" r="r" t="t"/>
            <a:pathLst>
              <a:path extrusionOk="0" h="1223763" w="1723610">
                <a:moveTo>
                  <a:pt x="1723610" y="1223763"/>
                </a:moveTo>
                <a:lnTo>
                  <a:pt x="0" y="1223763"/>
                </a:lnTo>
                <a:lnTo>
                  <a:pt x="0" y="0"/>
                </a:lnTo>
                <a:lnTo>
                  <a:pt x="1723610" y="0"/>
                </a:lnTo>
                <a:lnTo>
                  <a:pt x="1723610" y="1223763"/>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9" name="Google Shape;149;p10"/>
          <p:cNvSpPr txBox="1"/>
          <p:nvPr/>
        </p:nvSpPr>
        <p:spPr>
          <a:xfrm>
            <a:off x="1783699" y="425551"/>
            <a:ext cx="14720601" cy="10263595"/>
          </a:xfrm>
          <a:prstGeom prst="rect">
            <a:avLst/>
          </a:prstGeom>
          <a:noFill/>
          <a:ln>
            <a:noFill/>
          </a:ln>
        </p:spPr>
        <p:txBody>
          <a:bodyPr anchorCtr="0" anchor="t" bIns="0" lIns="0" spcFirstLastPara="1" rIns="0" wrap="square" tIns="0">
            <a:spAutoFit/>
          </a:bodyPr>
          <a:lstStyle/>
          <a:p>
            <a:pPr indent="0" lvl="0" marL="0" marR="0" rtl="0" algn="ctr">
              <a:lnSpc>
                <a:spcPct val="122954"/>
              </a:lnSpc>
              <a:spcBef>
                <a:spcPts val="0"/>
              </a:spcBef>
              <a:spcAft>
                <a:spcPts val="0"/>
              </a:spcAft>
              <a:buNone/>
            </a:pPr>
            <a:r>
              <a:rPr lang="en-US" sz="5796">
                <a:solidFill>
                  <a:srgbClr val="FFFFFF"/>
                </a:solidFill>
                <a:latin typeface="Lora"/>
                <a:ea typeface="Lora"/>
                <a:cs typeface="Lora"/>
                <a:sym typeface="Lora"/>
              </a:rPr>
              <a:t> And now, Israel, what does the Lord your God ask of you but to fear the Lord your God, to walk in obedience to him, to love him, to serve the Lord your God with all your heart and with all your soul, and to observe the Lord’s commands and decrees that I am giving you today </a:t>
            </a:r>
            <a:r>
              <a:rPr b="1" lang="en-US" sz="6600">
                <a:solidFill>
                  <a:srgbClr val="FFFFFF"/>
                </a:solidFill>
                <a:latin typeface="Lora"/>
                <a:ea typeface="Lora"/>
                <a:cs typeface="Lora"/>
                <a:sym typeface="Lora"/>
              </a:rPr>
              <a:t>for your own good?</a:t>
            </a:r>
            <a:endParaRPr/>
          </a:p>
          <a:p>
            <a:pPr indent="0" lvl="0" marL="0" marR="0" rtl="0" algn="ctr">
              <a:lnSpc>
                <a:spcPct val="140010"/>
              </a:lnSpc>
              <a:spcBef>
                <a:spcPts val="0"/>
              </a:spcBef>
              <a:spcAft>
                <a:spcPts val="0"/>
              </a:spcAft>
              <a:buNone/>
            </a:pPr>
            <a:r>
              <a:rPr lang="en-US" sz="5796">
                <a:solidFill>
                  <a:srgbClr val="FFFFFF"/>
                </a:solidFill>
                <a:latin typeface="Lora"/>
                <a:ea typeface="Lora"/>
                <a:cs typeface="Lora"/>
                <a:sym typeface="Lora"/>
              </a:rPr>
              <a:t>Deuteronomy 10:12-13</a:t>
            </a:r>
            <a:endParaRPr/>
          </a:p>
          <a:p>
            <a:pPr indent="0" lvl="0" marL="0" marR="0" rtl="0" algn="ctr">
              <a:lnSpc>
                <a:spcPct val="140010"/>
              </a:lnSpc>
              <a:spcBef>
                <a:spcPts val="0"/>
              </a:spcBef>
              <a:spcAft>
                <a:spcPts val="0"/>
              </a:spcAft>
              <a:buNone/>
            </a:pPr>
            <a:r>
              <a:t/>
            </a:r>
            <a:endParaRPr sz="5796">
              <a:solidFill>
                <a:srgbClr val="FFFFFF"/>
              </a:solidFill>
              <a:latin typeface="Lora"/>
              <a:ea typeface="Lora"/>
              <a:cs typeface="Lora"/>
              <a:sym typeface="Lora"/>
            </a:endParaRPr>
          </a:p>
        </p:txBody>
      </p:sp>
      <p:sp>
        <p:nvSpPr>
          <p:cNvPr id="150" name="Google Shape;150;p10"/>
          <p:cNvSpPr/>
          <p:nvPr/>
        </p:nvSpPr>
        <p:spPr>
          <a:xfrm>
            <a:off x="166895" y="228813"/>
            <a:ext cx="1723610" cy="1223763"/>
          </a:xfrm>
          <a:custGeom>
            <a:rect b="b" l="l" r="r" t="t"/>
            <a:pathLst>
              <a:path extrusionOk="0" h="1223763" w="1723610">
                <a:moveTo>
                  <a:pt x="0" y="0"/>
                </a:moveTo>
                <a:lnTo>
                  <a:pt x="1723610" y="0"/>
                </a:lnTo>
                <a:lnTo>
                  <a:pt x="1723610" y="1223764"/>
                </a:lnTo>
                <a:lnTo>
                  <a:pt x="0" y="122376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1" name="Google Shape;151;p10"/>
          <p:cNvSpPr/>
          <p:nvPr/>
        </p:nvSpPr>
        <p:spPr>
          <a:xfrm rot="10800000">
            <a:off x="15972668" y="8646418"/>
            <a:ext cx="1723610" cy="1223763"/>
          </a:xfrm>
          <a:custGeom>
            <a:rect b="b" l="l" r="r" t="t"/>
            <a:pathLst>
              <a:path extrusionOk="0" h="1223763" w="1723610">
                <a:moveTo>
                  <a:pt x="1723610" y="1223764"/>
                </a:moveTo>
                <a:lnTo>
                  <a:pt x="0" y="1223764"/>
                </a:lnTo>
                <a:lnTo>
                  <a:pt x="0" y="0"/>
                </a:lnTo>
                <a:lnTo>
                  <a:pt x="1723610" y="0"/>
                </a:lnTo>
                <a:lnTo>
                  <a:pt x="1723610" y="1223764"/>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 name="Google Shape;157;p11"/>
          <p:cNvSpPr/>
          <p:nvPr/>
        </p:nvSpPr>
        <p:spPr>
          <a:xfrm>
            <a:off x="11353800" y="1300894"/>
            <a:ext cx="6305618" cy="6281006"/>
          </a:xfrm>
          <a:custGeom>
            <a:rect b="b" l="l" r="r" t="t"/>
            <a:pathLst>
              <a:path extrusionOk="0" h="7685212" w="7685212">
                <a:moveTo>
                  <a:pt x="0" y="0"/>
                </a:moveTo>
                <a:lnTo>
                  <a:pt x="7685212" y="0"/>
                </a:lnTo>
                <a:lnTo>
                  <a:pt x="7685212" y="7685212"/>
                </a:lnTo>
                <a:lnTo>
                  <a:pt x="0" y="7685212"/>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 name="Google Shape;158;p11"/>
          <p:cNvSpPr txBox="1"/>
          <p:nvPr/>
        </p:nvSpPr>
        <p:spPr>
          <a:xfrm>
            <a:off x="565962" y="438150"/>
            <a:ext cx="10559238" cy="8887048"/>
          </a:xfrm>
          <a:prstGeom prst="rect">
            <a:avLst/>
          </a:prstGeom>
          <a:noFill/>
          <a:ln>
            <a:noFill/>
          </a:ln>
        </p:spPr>
        <p:txBody>
          <a:bodyPr anchorCtr="0" anchor="t" bIns="0" lIns="0" spcFirstLastPara="1" rIns="0" wrap="square" tIns="0">
            <a:spAutoFit/>
          </a:bodyPr>
          <a:lstStyle/>
          <a:p>
            <a:pPr indent="0" lvl="0" marL="0" marR="0" rtl="0" algn="l">
              <a:lnSpc>
                <a:spcPct val="115981"/>
              </a:lnSpc>
              <a:spcBef>
                <a:spcPts val="0"/>
              </a:spcBef>
              <a:spcAft>
                <a:spcPts val="0"/>
              </a:spcAft>
              <a:buNone/>
            </a:pPr>
            <a:r>
              <a:rPr lang="en-US" sz="5400">
                <a:solidFill>
                  <a:srgbClr val="FFFFFF"/>
                </a:solidFill>
                <a:latin typeface="Lora"/>
                <a:ea typeface="Lora"/>
                <a:cs typeface="Lora"/>
                <a:sym typeface="Lora"/>
              </a:rPr>
              <a:t>“Cheap grace is the preaching of </a:t>
            </a:r>
            <a:r>
              <a:rPr b="1" lang="en-US" sz="5400">
                <a:solidFill>
                  <a:srgbClr val="FFFFFF"/>
                </a:solidFill>
                <a:latin typeface="Lora"/>
                <a:ea typeface="Lora"/>
                <a:cs typeface="Lora"/>
                <a:sym typeface="Lora"/>
              </a:rPr>
              <a:t>forgiveness without</a:t>
            </a:r>
            <a:r>
              <a:rPr lang="en-US" sz="5400">
                <a:solidFill>
                  <a:srgbClr val="FFFFFF"/>
                </a:solidFill>
                <a:latin typeface="Lora"/>
                <a:ea typeface="Lora"/>
                <a:cs typeface="Lora"/>
                <a:sym typeface="Lora"/>
              </a:rPr>
              <a:t> requiring </a:t>
            </a:r>
            <a:r>
              <a:rPr b="1" lang="en-US" sz="5400">
                <a:solidFill>
                  <a:srgbClr val="FFFFFF"/>
                </a:solidFill>
                <a:latin typeface="Lora"/>
                <a:ea typeface="Lora"/>
                <a:cs typeface="Lora"/>
                <a:sym typeface="Lora"/>
              </a:rPr>
              <a:t>repentance,</a:t>
            </a:r>
            <a:r>
              <a:rPr lang="en-US" sz="5400">
                <a:solidFill>
                  <a:srgbClr val="FFFFFF"/>
                </a:solidFill>
                <a:latin typeface="Lora"/>
                <a:ea typeface="Lora"/>
                <a:cs typeface="Lora"/>
                <a:sym typeface="Lora"/>
              </a:rPr>
              <a:t> </a:t>
            </a:r>
            <a:r>
              <a:rPr b="1" lang="en-US" sz="5400">
                <a:solidFill>
                  <a:srgbClr val="FFFFFF"/>
                </a:solidFill>
                <a:latin typeface="Lora"/>
                <a:ea typeface="Lora"/>
                <a:cs typeface="Lora"/>
                <a:sym typeface="Lora"/>
              </a:rPr>
              <a:t>baptism without</a:t>
            </a:r>
            <a:r>
              <a:rPr lang="en-US" sz="5400">
                <a:solidFill>
                  <a:srgbClr val="FFFFFF"/>
                </a:solidFill>
                <a:latin typeface="Lora"/>
                <a:ea typeface="Lora"/>
                <a:cs typeface="Lora"/>
                <a:sym typeface="Lora"/>
              </a:rPr>
              <a:t> church </a:t>
            </a:r>
            <a:r>
              <a:rPr b="1" lang="en-US" sz="5400">
                <a:solidFill>
                  <a:srgbClr val="FFFFFF"/>
                </a:solidFill>
                <a:latin typeface="Lora"/>
                <a:ea typeface="Lora"/>
                <a:cs typeface="Lora"/>
                <a:sym typeface="Lora"/>
              </a:rPr>
              <a:t>discipline,</a:t>
            </a:r>
            <a:r>
              <a:rPr lang="en-US" sz="5400">
                <a:solidFill>
                  <a:srgbClr val="FFFFFF"/>
                </a:solidFill>
                <a:latin typeface="Lora"/>
                <a:ea typeface="Lora"/>
                <a:cs typeface="Lora"/>
                <a:sym typeface="Lora"/>
              </a:rPr>
              <a:t> </a:t>
            </a:r>
            <a:r>
              <a:rPr b="1" lang="en-US" sz="5400">
                <a:solidFill>
                  <a:srgbClr val="FFFFFF"/>
                </a:solidFill>
                <a:latin typeface="Lora"/>
                <a:ea typeface="Lora"/>
                <a:cs typeface="Lora"/>
                <a:sym typeface="Lora"/>
              </a:rPr>
              <a:t>Communion without confession,</a:t>
            </a:r>
            <a:r>
              <a:rPr lang="en-US" sz="5400">
                <a:solidFill>
                  <a:srgbClr val="FFFFFF"/>
                </a:solidFill>
                <a:latin typeface="Lora"/>
                <a:ea typeface="Lora"/>
                <a:cs typeface="Lora"/>
                <a:sym typeface="Lora"/>
              </a:rPr>
              <a:t> </a:t>
            </a:r>
            <a:r>
              <a:rPr b="1" lang="en-US" sz="5400">
                <a:solidFill>
                  <a:srgbClr val="FFFFFF"/>
                </a:solidFill>
                <a:latin typeface="Lora"/>
                <a:ea typeface="Lora"/>
                <a:cs typeface="Lora"/>
                <a:sym typeface="Lora"/>
              </a:rPr>
              <a:t>absolution without personal confession.</a:t>
            </a:r>
            <a:r>
              <a:rPr lang="en-US" sz="5400">
                <a:solidFill>
                  <a:srgbClr val="FFFFFF"/>
                </a:solidFill>
                <a:latin typeface="Lora"/>
                <a:ea typeface="Lora"/>
                <a:cs typeface="Lora"/>
                <a:sym typeface="Lora"/>
              </a:rPr>
              <a:t> Cheap grace is </a:t>
            </a:r>
            <a:r>
              <a:rPr b="1" lang="en-US" sz="5400">
                <a:solidFill>
                  <a:srgbClr val="FFFFFF"/>
                </a:solidFill>
                <a:latin typeface="Lora"/>
                <a:ea typeface="Lora"/>
                <a:cs typeface="Lora"/>
                <a:sym typeface="Lora"/>
              </a:rPr>
              <a:t>grace without discipleship</a:t>
            </a:r>
            <a:r>
              <a:rPr lang="en-US" sz="5400">
                <a:solidFill>
                  <a:srgbClr val="FFFFFF"/>
                </a:solidFill>
                <a:latin typeface="Lora"/>
                <a:ea typeface="Lora"/>
                <a:cs typeface="Lora"/>
                <a:sym typeface="Lora"/>
              </a:rPr>
              <a:t>, </a:t>
            </a:r>
            <a:r>
              <a:rPr b="1" lang="en-US" sz="5400">
                <a:solidFill>
                  <a:srgbClr val="FFFFFF"/>
                </a:solidFill>
                <a:latin typeface="Lora"/>
                <a:ea typeface="Lora"/>
                <a:cs typeface="Lora"/>
                <a:sym typeface="Lora"/>
              </a:rPr>
              <a:t>grace without the cross,</a:t>
            </a:r>
            <a:r>
              <a:rPr lang="en-US" sz="5400">
                <a:solidFill>
                  <a:srgbClr val="FFFFFF"/>
                </a:solidFill>
                <a:latin typeface="Lora"/>
                <a:ea typeface="Lora"/>
                <a:cs typeface="Lora"/>
                <a:sym typeface="Lora"/>
              </a:rPr>
              <a:t> Christ, living and incarnate.”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 name="Google Shape;164;p12"/>
          <p:cNvSpPr txBox="1"/>
          <p:nvPr/>
        </p:nvSpPr>
        <p:spPr>
          <a:xfrm>
            <a:off x="1783699" y="716870"/>
            <a:ext cx="14720601" cy="9279913"/>
          </a:xfrm>
          <a:prstGeom prst="rect">
            <a:avLst/>
          </a:prstGeom>
          <a:noFill/>
          <a:ln>
            <a:noFill/>
          </a:ln>
        </p:spPr>
        <p:txBody>
          <a:bodyPr anchorCtr="0" anchor="t" bIns="0" lIns="0" spcFirstLastPara="1" rIns="0" wrap="square" tIns="0">
            <a:spAutoFit/>
          </a:bodyPr>
          <a:lstStyle/>
          <a:p>
            <a:pPr indent="0" lvl="0" marL="0" marR="0" rtl="0" algn="ctr">
              <a:lnSpc>
                <a:spcPct val="122954"/>
              </a:lnSpc>
              <a:spcBef>
                <a:spcPts val="0"/>
              </a:spcBef>
              <a:spcAft>
                <a:spcPts val="0"/>
              </a:spcAft>
              <a:buNone/>
            </a:pPr>
            <a:r>
              <a:rPr lang="en-US" sz="5796">
                <a:solidFill>
                  <a:srgbClr val="FFFFFF"/>
                </a:solidFill>
                <a:latin typeface="Lora"/>
                <a:ea typeface="Lora"/>
                <a:cs typeface="Lora"/>
                <a:sym typeface="Lora"/>
              </a:rPr>
              <a:t>go and make disciples of all nations, baptizing them in the name of the Father and of the Son and of the Holy Spirit, </a:t>
            </a:r>
            <a:r>
              <a:rPr b="1" lang="en-US" sz="6600">
                <a:solidFill>
                  <a:srgbClr val="FFFFFF"/>
                </a:solidFill>
                <a:latin typeface="Lora"/>
                <a:ea typeface="Lora"/>
                <a:cs typeface="Lora"/>
                <a:sym typeface="Lora"/>
              </a:rPr>
              <a:t>and teaching them to obey everything I have commanded you.</a:t>
            </a:r>
            <a:r>
              <a:rPr lang="en-US" sz="6600">
                <a:solidFill>
                  <a:srgbClr val="FFFFFF"/>
                </a:solidFill>
                <a:latin typeface="Lora"/>
                <a:ea typeface="Lora"/>
                <a:cs typeface="Lora"/>
                <a:sym typeface="Lora"/>
              </a:rPr>
              <a:t> </a:t>
            </a:r>
            <a:r>
              <a:rPr lang="en-US" sz="5796">
                <a:solidFill>
                  <a:srgbClr val="FFFFFF"/>
                </a:solidFill>
                <a:latin typeface="Lora"/>
                <a:ea typeface="Lora"/>
                <a:cs typeface="Lora"/>
                <a:sym typeface="Lora"/>
              </a:rPr>
              <a:t>And surely I am with you always, to the very end of the age.”</a:t>
            </a:r>
            <a:endParaRPr/>
          </a:p>
          <a:p>
            <a:pPr indent="0" lvl="0" marL="0" marR="0" rtl="0" algn="ctr">
              <a:lnSpc>
                <a:spcPct val="140010"/>
              </a:lnSpc>
              <a:spcBef>
                <a:spcPts val="0"/>
              </a:spcBef>
              <a:spcAft>
                <a:spcPts val="0"/>
              </a:spcAft>
              <a:buNone/>
            </a:pPr>
            <a:r>
              <a:t/>
            </a:r>
            <a:endParaRPr sz="5796">
              <a:solidFill>
                <a:srgbClr val="FFFFFF"/>
              </a:solidFill>
              <a:latin typeface="Lora"/>
              <a:ea typeface="Lora"/>
              <a:cs typeface="Lora"/>
              <a:sym typeface="Lora"/>
            </a:endParaRPr>
          </a:p>
          <a:p>
            <a:pPr indent="0" lvl="0" marL="0" marR="0" rtl="0" algn="ctr">
              <a:lnSpc>
                <a:spcPct val="140010"/>
              </a:lnSpc>
              <a:spcBef>
                <a:spcPts val="0"/>
              </a:spcBef>
              <a:spcAft>
                <a:spcPts val="0"/>
              </a:spcAft>
              <a:buNone/>
            </a:pPr>
            <a:r>
              <a:rPr lang="en-US" sz="5796">
                <a:solidFill>
                  <a:srgbClr val="FFFFFF"/>
                </a:solidFill>
                <a:latin typeface="Lora"/>
                <a:ea typeface="Lora"/>
                <a:cs typeface="Lora"/>
                <a:sym typeface="Lora"/>
              </a:rPr>
              <a:t>Matthew 28:19-20</a:t>
            </a:r>
            <a:endParaRPr/>
          </a:p>
        </p:txBody>
      </p:sp>
      <p:sp>
        <p:nvSpPr>
          <p:cNvPr id="165" name="Google Shape;165;p12"/>
          <p:cNvSpPr/>
          <p:nvPr/>
        </p:nvSpPr>
        <p:spPr>
          <a:xfrm>
            <a:off x="166895" y="228813"/>
            <a:ext cx="1723610" cy="1223763"/>
          </a:xfrm>
          <a:custGeom>
            <a:rect b="b" l="l" r="r" t="t"/>
            <a:pathLst>
              <a:path extrusionOk="0" h="1223763" w="1723610">
                <a:moveTo>
                  <a:pt x="0" y="0"/>
                </a:moveTo>
                <a:lnTo>
                  <a:pt x="1723610" y="0"/>
                </a:lnTo>
                <a:lnTo>
                  <a:pt x="1723610" y="1223764"/>
                </a:lnTo>
                <a:lnTo>
                  <a:pt x="0" y="122376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 name="Google Shape;166;p12"/>
          <p:cNvSpPr/>
          <p:nvPr/>
        </p:nvSpPr>
        <p:spPr>
          <a:xfrm rot="10800000">
            <a:off x="15972668" y="8646418"/>
            <a:ext cx="1723610" cy="1223763"/>
          </a:xfrm>
          <a:custGeom>
            <a:rect b="b" l="l" r="r" t="t"/>
            <a:pathLst>
              <a:path extrusionOk="0" h="1223763" w="1723610">
                <a:moveTo>
                  <a:pt x="1723610" y="1223764"/>
                </a:moveTo>
                <a:lnTo>
                  <a:pt x="0" y="1223764"/>
                </a:lnTo>
                <a:lnTo>
                  <a:pt x="0" y="0"/>
                </a:lnTo>
                <a:lnTo>
                  <a:pt x="1723610" y="0"/>
                </a:lnTo>
                <a:lnTo>
                  <a:pt x="1723610" y="1223764"/>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6014" l="0" r="0" t="-3190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72" name="Google Shape;172;p13"/>
          <p:cNvGrpSpPr/>
          <p:nvPr/>
        </p:nvGrpSpPr>
        <p:grpSpPr>
          <a:xfrm>
            <a:off x="3174173" y="1021111"/>
            <a:ext cx="12701810" cy="7643618"/>
            <a:chOff x="0" y="-47625"/>
            <a:chExt cx="3345333" cy="2013134"/>
          </a:xfrm>
        </p:grpSpPr>
        <p:sp>
          <p:nvSpPr>
            <p:cNvPr id="173" name="Google Shape;173;p13"/>
            <p:cNvSpPr/>
            <p:nvPr/>
          </p:nvSpPr>
          <p:spPr>
            <a:xfrm>
              <a:off x="0" y="0"/>
              <a:ext cx="3345333" cy="1965509"/>
            </a:xfrm>
            <a:custGeom>
              <a:rect b="b" l="l" r="r" t="t"/>
              <a:pathLst>
                <a:path extrusionOk="0" h="1965509" w="3345333">
                  <a:moveTo>
                    <a:pt x="0" y="0"/>
                  </a:moveTo>
                  <a:lnTo>
                    <a:pt x="3345333" y="0"/>
                  </a:lnTo>
                  <a:lnTo>
                    <a:pt x="3345333" y="1965509"/>
                  </a:lnTo>
                  <a:lnTo>
                    <a:pt x="0" y="1965509"/>
                  </a:lnTo>
                  <a:close/>
                </a:path>
              </a:pathLst>
            </a:custGeom>
            <a:noFill/>
            <a:ln cap="sq" cmpd="sng" w="38100">
              <a:solidFill>
                <a:srgbClr val="C9DE8D"/>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 name="Google Shape;174;p13"/>
            <p:cNvSpPr txBox="1"/>
            <p:nvPr/>
          </p:nvSpPr>
          <p:spPr>
            <a:xfrm>
              <a:off x="0" y="-47625"/>
              <a:ext cx="3345333" cy="2013134"/>
            </a:xfrm>
            <a:prstGeom prst="rect">
              <a:avLst/>
            </a:prstGeom>
            <a:noFill/>
            <a:ln>
              <a:noFill/>
            </a:ln>
          </p:spPr>
          <p:txBody>
            <a:bodyPr anchorCtr="0" anchor="ctr" bIns="50800" lIns="50800" spcFirstLastPara="1" rIns="50800" wrap="square" tIns="50800">
              <a:noAutofit/>
            </a:bodyPr>
            <a:lstStyle/>
            <a:p>
              <a:pPr indent="0" lvl="0" marL="0" marR="0" rtl="0" algn="ctr">
                <a:lnSpc>
                  <a:spcPct val="186611"/>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75" name="Google Shape;175;p13"/>
          <p:cNvSpPr txBox="1"/>
          <p:nvPr/>
        </p:nvSpPr>
        <p:spPr>
          <a:xfrm>
            <a:off x="1737693" y="2151906"/>
            <a:ext cx="14812613" cy="5686679"/>
          </a:xfrm>
          <a:prstGeom prst="rect">
            <a:avLst/>
          </a:prstGeom>
          <a:noFill/>
          <a:ln>
            <a:noFill/>
          </a:ln>
        </p:spPr>
        <p:txBody>
          <a:bodyPr anchorCtr="0" anchor="t" bIns="0" lIns="0" spcFirstLastPara="1" rIns="0" wrap="square" tIns="0">
            <a:spAutoFit/>
          </a:bodyPr>
          <a:lstStyle/>
          <a:p>
            <a:pPr indent="0" lvl="0" marL="0" marR="0" rtl="0" algn="ctr">
              <a:lnSpc>
                <a:spcPct val="107000"/>
              </a:lnSpc>
              <a:spcBef>
                <a:spcPts val="0"/>
              </a:spcBef>
              <a:spcAft>
                <a:spcPts val="0"/>
              </a:spcAft>
              <a:buNone/>
            </a:pPr>
            <a:r>
              <a:rPr lang="en-US" sz="10400">
                <a:solidFill>
                  <a:srgbClr val="FFFFFF"/>
                </a:solidFill>
                <a:latin typeface="Lora"/>
                <a:ea typeface="Lora"/>
                <a:cs typeface="Lora"/>
                <a:sym typeface="Lora"/>
              </a:rPr>
              <a:t>Having received the teaching of Christ, what are we going to do with it?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Andy Beard</dc:creator>
</cp:coreProperties>
</file>