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80" r:id="rId23"/>
    <p:sldId id="281" r:id="rId24"/>
  </p:sldIdLst>
  <p:sldSz cx="6858000" cy="51435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userDrawn="1">
          <p15:clr>
            <a:srgbClr val="747775"/>
          </p15:clr>
        </p15:guide>
        <p15:guide id="2" pos="216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FE22743-C609-4506-A89D-4494A1163CE6}">
  <a:tblStyle styleId="{0FE22743-C609-4506-A89D-4494A1163CE6}"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9" d="100"/>
          <a:sy n="99" d="100"/>
        </p:scale>
        <p:origin x="1627" y="72"/>
      </p:cViewPr>
      <p:guideLst>
        <p:guide orient="horz" pos="16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h25ce49d32255637a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h25ce49d32255637a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h25ce49d32255637a_0_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h25ce49d32255637a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h25ce49d32255637a_0_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h25ce49d32255637a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h25ce49d32255637a_0_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h25ce49d32255637a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h25ce49d32255637a_0_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h25ce49d32255637a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h25ce49d32255637a_0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h25ce49d32255637a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h25ce49d32255637a_0_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h25ce49d32255637a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h25ce49d32255637a_0_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h25ce49d32255637a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h25ce49d32255637a_0_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h25ce49d32255637a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h25ce49d32255637a_0_6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h25ce49d32255637a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h25ce49d32255637a_0_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h25ce49d32255637a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h25ce49d32255637a_0_7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h25ce49d32255637a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h25ce49d32255637a_0_8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h25ce49d32255637a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h25ce49d32255637a_0_8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h25ce49d32255637a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h25ce49d32255637a_0_6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h25ce49d32255637a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h25ce49d32255637a_0_10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h25ce49d32255637a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h25ce49d32255637a_0_10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h25ce49d32255637a_0_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h25ce49d32255637a_0_1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h25ce49d32255637a_0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h25ce49d32255637a_0_1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h25ce49d32255637a_0_1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h25ce49d32255637a_0_1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h25ce49d32255637a_0_1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a:extLst>
            <a:ext uri="{FF2B5EF4-FFF2-40B4-BE49-F238E27FC236}">
              <a16:creationId xmlns:a16="http://schemas.microsoft.com/office/drawing/2014/main" id="{2219F885-9EBF-C4F0-0839-8C9FE0DE4605}"/>
            </a:ext>
          </a:extLst>
        </p:cNvPr>
        <p:cNvGrpSpPr/>
        <p:nvPr/>
      </p:nvGrpSpPr>
      <p:grpSpPr>
        <a:xfrm>
          <a:off x="0" y="0"/>
          <a:ext cx="0" cy="0"/>
          <a:chOff x="0" y="0"/>
          <a:chExt cx="0" cy="0"/>
        </a:xfrm>
      </p:grpSpPr>
      <p:sp>
        <p:nvSpPr>
          <p:cNvPr id="152" name="Google Shape;152;h25ce49d32255637a_0_116:notes">
            <a:extLst>
              <a:ext uri="{FF2B5EF4-FFF2-40B4-BE49-F238E27FC236}">
                <a16:creationId xmlns:a16="http://schemas.microsoft.com/office/drawing/2014/main" id="{C7073670-A151-FE0C-95D4-5B8204F8AAE4}"/>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h25ce49d32255637a_0_116:notes">
            <a:extLst>
              <a:ext uri="{FF2B5EF4-FFF2-40B4-BE49-F238E27FC236}">
                <a16:creationId xmlns:a16="http://schemas.microsoft.com/office/drawing/2014/main" id="{558C5605-7A0B-68F8-1A75-11EE897A19F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917337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a:extLst>
            <a:ext uri="{FF2B5EF4-FFF2-40B4-BE49-F238E27FC236}">
              <a16:creationId xmlns:a16="http://schemas.microsoft.com/office/drawing/2014/main" id="{7282CEFD-4F89-B44F-C1DB-183AA7CCB677}"/>
            </a:ext>
          </a:extLst>
        </p:cNvPr>
        <p:cNvGrpSpPr/>
        <p:nvPr/>
      </p:nvGrpSpPr>
      <p:grpSpPr>
        <a:xfrm>
          <a:off x="0" y="0"/>
          <a:ext cx="0" cy="0"/>
          <a:chOff x="0" y="0"/>
          <a:chExt cx="0" cy="0"/>
        </a:xfrm>
      </p:grpSpPr>
      <p:sp>
        <p:nvSpPr>
          <p:cNvPr id="152" name="Google Shape;152;h25ce49d32255637a_0_116:notes">
            <a:extLst>
              <a:ext uri="{FF2B5EF4-FFF2-40B4-BE49-F238E27FC236}">
                <a16:creationId xmlns:a16="http://schemas.microsoft.com/office/drawing/2014/main" id="{D6B0C44C-6681-0790-988B-93D801EEDBB5}"/>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h25ce49d32255637a_0_116:notes">
            <a:extLst>
              <a:ext uri="{FF2B5EF4-FFF2-40B4-BE49-F238E27FC236}">
                <a16:creationId xmlns:a16="http://schemas.microsoft.com/office/drawing/2014/main" id="{B4231E99-4E64-0A74-40A8-E3F318B3DF6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560328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33781" y="744575"/>
            <a:ext cx="639045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3900"/>
            </a:lvl1pPr>
            <a:lvl2pPr lvl="1" algn="ctr">
              <a:spcBef>
                <a:spcPts val="0"/>
              </a:spcBef>
              <a:spcAft>
                <a:spcPts val="0"/>
              </a:spcAft>
              <a:buSzPts val="5200"/>
              <a:buNone/>
              <a:defRPr sz="3900"/>
            </a:lvl2pPr>
            <a:lvl3pPr lvl="2" algn="ctr">
              <a:spcBef>
                <a:spcPts val="0"/>
              </a:spcBef>
              <a:spcAft>
                <a:spcPts val="0"/>
              </a:spcAft>
              <a:buSzPts val="5200"/>
              <a:buNone/>
              <a:defRPr sz="3900"/>
            </a:lvl3pPr>
            <a:lvl4pPr lvl="3" algn="ctr">
              <a:spcBef>
                <a:spcPts val="0"/>
              </a:spcBef>
              <a:spcAft>
                <a:spcPts val="0"/>
              </a:spcAft>
              <a:buSzPts val="5200"/>
              <a:buNone/>
              <a:defRPr sz="3900"/>
            </a:lvl4pPr>
            <a:lvl5pPr lvl="4" algn="ctr">
              <a:spcBef>
                <a:spcPts val="0"/>
              </a:spcBef>
              <a:spcAft>
                <a:spcPts val="0"/>
              </a:spcAft>
              <a:buSzPts val="5200"/>
              <a:buNone/>
              <a:defRPr sz="3900"/>
            </a:lvl5pPr>
            <a:lvl6pPr lvl="5" algn="ctr">
              <a:spcBef>
                <a:spcPts val="0"/>
              </a:spcBef>
              <a:spcAft>
                <a:spcPts val="0"/>
              </a:spcAft>
              <a:buSzPts val="5200"/>
              <a:buNone/>
              <a:defRPr sz="3900"/>
            </a:lvl6pPr>
            <a:lvl7pPr lvl="6" algn="ctr">
              <a:spcBef>
                <a:spcPts val="0"/>
              </a:spcBef>
              <a:spcAft>
                <a:spcPts val="0"/>
              </a:spcAft>
              <a:buSzPts val="5200"/>
              <a:buNone/>
              <a:defRPr sz="3900"/>
            </a:lvl7pPr>
            <a:lvl8pPr lvl="7" algn="ctr">
              <a:spcBef>
                <a:spcPts val="0"/>
              </a:spcBef>
              <a:spcAft>
                <a:spcPts val="0"/>
              </a:spcAft>
              <a:buSzPts val="5200"/>
              <a:buNone/>
              <a:defRPr sz="3900"/>
            </a:lvl8pPr>
            <a:lvl9pPr lvl="8" algn="ctr">
              <a:spcBef>
                <a:spcPts val="0"/>
              </a:spcBef>
              <a:spcAft>
                <a:spcPts val="0"/>
              </a:spcAft>
              <a:buSzPts val="5200"/>
              <a:buNone/>
              <a:defRPr sz="3900"/>
            </a:lvl9pPr>
          </a:lstStyle>
          <a:p>
            <a:endParaRPr/>
          </a:p>
        </p:txBody>
      </p:sp>
      <p:sp>
        <p:nvSpPr>
          <p:cNvPr id="11" name="Google Shape;11;p2"/>
          <p:cNvSpPr txBox="1">
            <a:spLocks noGrp="1"/>
          </p:cNvSpPr>
          <p:nvPr>
            <p:ph type="subTitle" idx="1"/>
          </p:nvPr>
        </p:nvSpPr>
        <p:spPr>
          <a:xfrm>
            <a:off x="233775" y="2834125"/>
            <a:ext cx="639045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100"/>
            </a:lvl1pPr>
            <a:lvl2pPr lvl="1" algn="ctr">
              <a:lnSpc>
                <a:spcPct val="100000"/>
              </a:lnSpc>
              <a:spcBef>
                <a:spcPts val="0"/>
              </a:spcBef>
              <a:spcAft>
                <a:spcPts val="0"/>
              </a:spcAft>
              <a:buSzPts val="2800"/>
              <a:buNone/>
              <a:defRPr sz="2100"/>
            </a:lvl2pPr>
            <a:lvl3pPr lvl="2" algn="ctr">
              <a:lnSpc>
                <a:spcPct val="100000"/>
              </a:lnSpc>
              <a:spcBef>
                <a:spcPts val="0"/>
              </a:spcBef>
              <a:spcAft>
                <a:spcPts val="0"/>
              </a:spcAft>
              <a:buSzPts val="2800"/>
              <a:buNone/>
              <a:defRPr sz="2100"/>
            </a:lvl3pPr>
            <a:lvl4pPr lvl="3" algn="ctr">
              <a:lnSpc>
                <a:spcPct val="100000"/>
              </a:lnSpc>
              <a:spcBef>
                <a:spcPts val="0"/>
              </a:spcBef>
              <a:spcAft>
                <a:spcPts val="0"/>
              </a:spcAft>
              <a:buSzPts val="2800"/>
              <a:buNone/>
              <a:defRPr sz="2100"/>
            </a:lvl4pPr>
            <a:lvl5pPr lvl="4" algn="ctr">
              <a:lnSpc>
                <a:spcPct val="100000"/>
              </a:lnSpc>
              <a:spcBef>
                <a:spcPts val="0"/>
              </a:spcBef>
              <a:spcAft>
                <a:spcPts val="0"/>
              </a:spcAft>
              <a:buSzPts val="2800"/>
              <a:buNone/>
              <a:defRPr sz="2100"/>
            </a:lvl5pPr>
            <a:lvl6pPr lvl="5" algn="ctr">
              <a:lnSpc>
                <a:spcPct val="100000"/>
              </a:lnSpc>
              <a:spcBef>
                <a:spcPts val="0"/>
              </a:spcBef>
              <a:spcAft>
                <a:spcPts val="0"/>
              </a:spcAft>
              <a:buSzPts val="2800"/>
              <a:buNone/>
              <a:defRPr sz="2100"/>
            </a:lvl6pPr>
            <a:lvl7pPr lvl="6" algn="ctr">
              <a:lnSpc>
                <a:spcPct val="100000"/>
              </a:lnSpc>
              <a:spcBef>
                <a:spcPts val="0"/>
              </a:spcBef>
              <a:spcAft>
                <a:spcPts val="0"/>
              </a:spcAft>
              <a:buSzPts val="2800"/>
              <a:buNone/>
              <a:defRPr sz="2100"/>
            </a:lvl7pPr>
            <a:lvl8pPr lvl="7" algn="ctr">
              <a:lnSpc>
                <a:spcPct val="100000"/>
              </a:lnSpc>
              <a:spcBef>
                <a:spcPts val="0"/>
              </a:spcBef>
              <a:spcAft>
                <a:spcPts val="0"/>
              </a:spcAft>
              <a:buSzPts val="2800"/>
              <a:buNone/>
              <a:defRPr sz="2100"/>
            </a:lvl8pPr>
            <a:lvl9pPr lvl="8" algn="ctr">
              <a:lnSpc>
                <a:spcPct val="100000"/>
              </a:lnSpc>
              <a:spcBef>
                <a:spcPts val="0"/>
              </a:spcBef>
              <a:spcAft>
                <a:spcPts val="0"/>
              </a:spcAft>
              <a:buSzPts val="2800"/>
              <a:buNone/>
              <a:defRPr sz="2100"/>
            </a:lvl9pPr>
          </a:lstStyle>
          <a:p>
            <a:endParaRPr/>
          </a:p>
        </p:txBody>
      </p:sp>
      <p:sp>
        <p:nvSpPr>
          <p:cNvPr id="12" name="Google Shape;12;p2"/>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33775" y="2150850"/>
            <a:ext cx="639045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2700"/>
            </a:lvl1pPr>
            <a:lvl2pPr lvl="1" algn="ctr">
              <a:spcBef>
                <a:spcPts val="0"/>
              </a:spcBef>
              <a:spcAft>
                <a:spcPts val="0"/>
              </a:spcAft>
              <a:buSzPts val="3600"/>
              <a:buNone/>
              <a:defRPr sz="2700"/>
            </a:lvl2pPr>
            <a:lvl3pPr lvl="2" algn="ctr">
              <a:spcBef>
                <a:spcPts val="0"/>
              </a:spcBef>
              <a:spcAft>
                <a:spcPts val="0"/>
              </a:spcAft>
              <a:buSzPts val="3600"/>
              <a:buNone/>
              <a:defRPr sz="2700"/>
            </a:lvl3pPr>
            <a:lvl4pPr lvl="3" algn="ctr">
              <a:spcBef>
                <a:spcPts val="0"/>
              </a:spcBef>
              <a:spcAft>
                <a:spcPts val="0"/>
              </a:spcAft>
              <a:buSzPts val="3600"/>
              <a:buNone/>
              <a:defRPr sz="2700"/>
            </a:lvl4pPr>
            <a:lvl5pPr lvl="4" algn="ctr">
              <a:spcBef>
                <a:spcPts val="0"/>
              </a:spcBef>
              <a:spcAft>
                <a:spcPts val="0"/>
              </a:spcAft>
              <a:buSzPts val="3600"/>
              <a:buNone/>
              <a:defRPr sz="2700"/>
            </a:lvl5pPr>
            <a:lvl6pPr lvl="5" algn="ctr">
              <a:spcBef>
                <a:spcPts val="0"/>
              </a:spcBef>
              <a:spcAft>
                <a:spcPts val="0"/>
              </a:spcAft>
              <a:buSzPts val="3600"/>
              <a:buNone/>
              <a:defRPr sz="2700"/>
            </a:lvl6pPr>
            <a:lvl7pPr lvl="6" algn="ctr">
              <a:spcBef>
                <a:spcPts val="0"/>
              </a:spcBef>
              <a:spcAft>
                <a:spcPts val="0"/>
              </a:spcAft>
              <a:buSzPts val="3600"/>
              <a:buNone/>
              <a:defRPr sz="2700"/>
            </a:lvl7pPr>
            <a:lvl8pPr lvl="7" algn="ctr">
              <a:spcBef>
                <a:spcPts val="0"/>
              </a:spcBef>
              <a:spcAft>
                <a:spcPts val="0"/>
              </a:spcAft>
              <a:buSzPts val="3600"/>
              <a:buNone/>
              <a:defRPr sz="2700"/>
            </a:lvl8pPr>
            <a:lvl9pPr lvl="8" algn="ctr">
              <a:spcBef>
                <a:spcPts val="0"/>
              </a:spcBef>
              <a:spcAft>
                <a:spcPts val="0"/>
              </a:spcAft>
              <a:buSzPts val="3600"/>
              <a:buNone/>
              <a:defRPr sz="2700"/>
            </a:lvl9pPr>
          </a:lstStyle>
          <a:p>
            <a:endParaRPr/>
          </a:p>
        </p:txBody>
      </p:sp>
      <p:sp>
        <p:nvSpPr>
          <p:cNvPr id="15" name="Google Shape;15;p3"/>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233775" y="445025"/>
            <a:ext cx="639045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233775" y="1152475"/>
            <a:ext cx="6390450" cy="3416400"/>
          </a:xfrm>
          <a:prstGeom prst="rect">
            <a:avLst/>
          </a:prstGeom>
        </p:spPr>
        <p:txBody>
          <a:bodyPr spcFirstLastPara="1" wrap="square" lIns="91425" tIns="91425" rIns="91425" bIns="91425" anchor="t" anchorCtr="0">
            <a:normAutofit/>
          </a:bodyPr>
          <a:lstStyle>
            <a:lvl1pPr marL="342900" lvl="0" indent="-257175">
              <a:spcBef>
                <a:spcPts val="0"/>
              </a:spcBef>
              <a:spcAft>
                <a:spcPts val="0"/>
              </a:spcAft>
              <a:buSzPts val="1800"/>
              <a:buChar char="●"/>
              <a:defRPr/>
            </a:lvl1pPr>
            <a:lvl2pPr marL="685800" lvl="1" indent="-238125">
              <a:spcBef>
                <a:spcPts val="0"/>
              </a:spcBef>
              <a:spcAft>
                <a:spcPts val="0"/>
              </a:spcAft>
              <a:buSzPts val="1400"/>
              <a:buChar char="○"/>
              <a:defRPr/>
            </a:lvl2pPr>
            <a:lvl3pPr marL="1028700" lvl="2" indent="-238125">
              <a:spcBef>
                <a:spcPts val="0"/>
              </a:spcBef>
              <a:spcAft>
                <a:spcPts val="0"/>
              </a:spcAft>
              <a:buSzPts val="1400"/>
              <a:buChar char="■"/>
              <a:defRPr/>
            </a:lvl3pPr>
            <a:lvl4pPr marL="1371600" lvl="3" indent="-238125">
              <a:spcBef>
                <a:spcPts val="0"/>
              </a:spcBef>
              <a:spcAft>
                <a:spcPts val="0"/>
              </a:spcAft>
              <a:buSzPts val="1400"/>
              <a:buChar char="●"/>
              <a:defRPr/>
            </a:lvl4pPr>
            <a:lvl5pPr marL="1714500" lvl="4" indent="-238125">
              <a:spcBef>
                <a:spcPts val="0"/>
              </a:spcBef>
              <a:spcAft>
                <a:spcPts val="0"/>
              </a:spcAft>
              <a:buSzPts val="1400"/>
              <a:buChar char="○"/>
              <a:defRPr/>
            </a:lvl5pPr>
            <a:lvl6pPr marL="2057400" lvl="5" indent="-238125">
              <a:spcBef>
                <a:spcPts val="0"/>
              </a:spcBef>
              <a:spcAft>
                <a:spcPts val="0"/>
              </a:spcAft>
              <a:buSzPts val="1400"/>
              <a:buChar char="■"/>
              <a:defRPr/>
            </a:lvl6pPr>
            <a:lvl7pPr marL="2400300" lvl="6" indent="-238125">
              <a:spcBef>
                <a:spcPts val="0"/>
              </a:spcBef>
              <a:spcAft>
                <a:spcPts val="0"/>
              </a:spcAft>
              <a:buSzPts val="1400"/>
              <a:buChar char="●"/>
              <a:defRPr/>
            </a:lvl7pPr>
            <a:lvl8pPr marL="2743200" lvl="7" indent="-238125">
              <a:spcBef>
                <a:spcPts val="0"/>
              </a:spcBef>
              <a:spcAft>
                <a:spcPts val="0"/>
              </a:spcAft>
              <a:buSzPts val="1400"/>
              <a:buChar char="○"/>
              <a:defRPr/>
            </a:lvl8pPr>
            <a:lvl9pPr marL="3086100" lvl="8" indent="-238125">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233775" y="445025"/>
            <a:ext cx="639045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233775" y="1152475"/>
            <a:ext cx="2999925" cy="3416400"/>
          </a:xfrm>
          <a:prstGeom prst="rect">
            <a:avLst/>
          </a:prstGeom>
        </p:spPr>
        <p:txBody>
          <a:bodyPr spcFirstLastPara="1" wrap="square" lIns="91425" tIns="91425" rIns="91425" bIns="91425" anchor="t" anchorCtr="0">
            <a:normAutofit/>
          </a:bodyPr>
          <a:lstStyle>
            <a:lvl1pPr marL="342900" lvl="0" indent="-238125">
              <a:spcBef>
                <a:spcPts val="0"/>
              </a:spcBef>
              <a:spcAft>
                <a:spcPts val="0"/>
              </a:spcAft>
              <a:buSzPts val="1400"/>
              <a:buChar char="●"/>
              <a:defRPr sz="1050"/>
            </a:lvl1pPr>
            <a:lvl2pPr marL="685800" lvl="1" indent="-228600">
              <a:spcBef>
                <a:spcPts val="0"/>
              </a:spcBef>
              <a:spcAft>
                <a:spcPts val="0"/>
              </a:spcAft>
              <a:buSzPts val="1200"/>
              <a:buChar char="○"/>
              <a:defRPr sz="900"/>
            </a:lvl2pPr>
            <a:lvl3pPr marL="1028700" lvl="2" indent="-228600">
              <a:spcBef>
                <a:spcPts val="0"/>
              </a:spcBef>
              <a:spcAft>
                <a:spcPts val="0"/>
              </a:spcAft>
              <a:buSzPts val="1200"/>
              <a:buChar char="■"/>
              <a:defRPr sz="900"/>
            </a:lvl3pPr>
            <a:lvl4pPr marL="1371600" lvl="3" indent="-228600">
              <a:spcBef>
                <a:spcPts val="0"/>
              </a:spcBef>
              <a:spcAft>
                <a:spcPts val="0"/>
              </a:spcAft>
              <a:buSzPts val="1200"/>
              <a:buChar char="●"/>
              <a:defRPr sz="900"/>
            </a:lvl4pPr>
            <a:lvl5pPr marL="1714500" lvl="4" indent="-228600">
              <a:spcBef>
                <a:spcPts val="0"/>
              </a:spcBef>
              <a:spcAft>
                <a:spcPts val="0"/>
              </a:spcAft>
              <a:buSzPts val="1200"/>
              <a:buChar char="○"/>
              <a:defRPr sz="900"/>
            </a:lvl5pPr>
            <a:lvl6pPr marL="2057400" lvl="5" indent="-228600">
              <a:spcBef>
                <a:spcPts val="0"/>
              </a:spcBef>
              <a:spcAft>
                <a:spcPts val="0"/>
              </a:spcAft>
              <a:buSzPts val="1200"/>
              <a:buChar char="■"/>
              <a:defRPr sz="900"/>
            </a:lvl6pPr>
            <a:lvl7pPr marL="2400300" lvl="6" indent="-228600">
              <a:spcBef>
                <a:spcPts val="0"/>
              </a:spcBef>
              <a:spcAft>
                <a:spcPts val="0"/>
              </a:spcAft>
              <a:buSzPts val="1200"/>
              <a:buChar char="●"/>
              <a:defRPr sz="900"/>
            </a:lvl7pPr>
            <a:lvl8pPr marL="2743200" lvl="7" indent="-228600">
              <a:spcBef>
                <a:spcPts val="0"/>
              </a:spcBef>
              <a:spcAft>
                <a:spcPts val="0"/>
              </a:spcAft>
              <a:buSzPts val="1200"/>
              <a:buChar char="○"/>
              <a:defRPr sz="900"/>
            </a:lvl8pPr>
            <a:lvl9pPr marL="3086100" lvl="8" indent="-228600">
              <a:spcBef>
                <a:spcPts val="0"/>
              </a:spcBef>
              <a:spcAft>
                <a:spcPts val="0"/>
              </a:spcAft>
              <a:buSzPts val="1200"/>
              <a:buChar char="■"/>
              <a:defRPr sz="900"/>
            </a:lvl9pPr>
          </a:lstStyle>
          <a:p>
            <a:endParaRPr/>
          </a:p>
        </p:txBody>
      </p:sp>
      <p:sp>
        <p:nvSpPr>
          <p:cNvPr id="23" name="Google Shape;23;p5"/>
          <p:cNvSpPr txBox="1">
            <a:spLocks noGrp="1"/>
          </p:cNvSpPr>
          <p:nvPr>
            <p:ph type="body" idx="2"/>
          </p:nvPr>
        </p:nvSpPr>
        <p:spPr>
          <a:xfrm>
            <a:off x="3624300" y="1152475"/>
            <a:ext cx="2999925" cy="3416400"/>
          </a:xfrm>
          <a:prstGeom prst="rect">
            <a:avLst/>
          </a:prstGeom>
        </p:spPr>
        <p:txBody>
          <a:bodyPr spcFirstLastPara="1" wrap="square" lIns="91425" tIns="91425" rIns="91425" bIns="91425" anchor="t" anchorCtr="0">
            <a:normAutofit/>
          </a:bodyPr>
          <a:lstStyle>
            <a:lvl1pPr marL="342900" lvl="0" indent="-238125">
              <a:spcBef>
                <a:spcPts val="0"/>
              </a:spcBef>
              <a:spcAft>
                <a:spcPts val="0"/>
              </a:spcAft>
              <a:buSzPts val="1400"/>
              <a:buChar char="●"/>
              <a:defRPr sz="1050"/>
            </a:lvl1pPr>
            <a:lvl2pPr marL="685800" lvl="1" indent="-228600">
              <a:spcBef>
                <a:spcPts val="0"/>
              </a:spcBef>
              <a:spcAft>
                <a:spcPts val="0"/>
              </a:spcAft>
              <a:buSzPts val="1200"/>
              <a:buChar char="○"/>
              <a:defRPr sz="900"/>
            </a:lvl2pPr>
            <a:lvl3pPr marL="1028700" lvl="2" indent="-228600">
              <a:spcBef>
                <a:spcPts val="0"/>
              </a:spcBef>
              <a:spcAft>
                <a:spcPts val="0"/>
              </a:spcAft>
              <a:buSzPts val="1200"/>
              <a:buChar char="■"/>
              <a:defRPr sz="900"/>
            </a:lvl3pPr>
            <a:lvl4pPr marL="1371600" lvl="3" indent="-228600">
              <a:spcBef>
                <a:spcPts val="0"/>
              </a:spcBef>
              <a:spcAft>
                <a:spcPts val="0"/>
              </a:spcAft>
              <a:buSzPts val="1200"/>
              <a:buChar char="●"/>
              <a:defRPr sz="900"/>
            </a:lvl4pPr>
            <a:lvl5pPr marL="1714500" lvl="4" indent="-228600">
              <a:spcBef>
                <a:spcPts val="0"/>
              </a:spcBef>
              <a:spcAft>
                <a:spcPts val="0"/>
              </a:spcAft>
              <a:buSzPts val="1200"/>
              <a:buChar char="○"/>
              <a:defRPr sz="900"/>
            </a:lvl5pPr>
            <a:lvl6pPr marL="2057400" lvl="5" indent="-228600">
              <a:spcBef>
                <a:spcPts val="0"/>
              </a:spcBef>
              <a:spcAft>
                <a:spcPts val="0"/>
              </a:spcAft>
              <a:buSzPts val="1200"/>
              <a:buChar char="■"/>
              <a:defRPr sz="900"/>
            </a:lvl6pPr>
            <a:lvl7pPr marL="2400300" lvl="6" indent="-228600">
              <a:spcBef>
                <a:spcPts val="0"/>
              </a:spcBef>
              <a:spcAft>
                <a:spcPts val="0"/>
              </a:spcAft>
              <a:buSzPts val="1200"/>
              <a:buChar char="●"/>
              <a:defRPr sz="900"/>
            </a:lvl7pPr>
            <a:lvl8pPr marL="2743200" lvl="7" indent="-228600">
              <a:spcBef>
                <a:spcPts val="0"/>
              </a:spcBef>
              <a:spcAft>
                <a:spcPts val="0"/>
              </a:spcAft>
              <a:buSzPts val="1200"/>
              <a:buChar char="○"/>
              <a:defRPr sz="900"/>
            </a:lvl8pPr>
            <a:lvl9pPr marL="3086100" lvl="8" indent="-228600">
              <a:spcBef>
                <a:spcPts val="0"/>
              </a:spcBef>
              <a:spcAft>
                <a:spcPts val="0"/>
              </a:spcAft>
              <a:buSzPts val="1200"/>
              <a:buChar char="■"/>
              <a:defRPr sz="900"/>
            </a:lvl9pPr>
          </a:lstStyle>
          <a:p>
            <a:endParaRPr/>
          </a:p>
        </p:txBody>
      </p:sp>
      <p:sp>
        <p:nvSpPr>
          <p:cNvPr id="24" name="Google Shape;24;p5"/>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33775" y="445025"/>
            <a:ext cx="639045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233775" y="555600"/>
            <a:ext cx="2106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1800"/>
            </a:lvl1pPr>
            <a:lvl2pPr lvl="1">
              <a:spcBef>
                <a:spcPts val="0"/>
              </a:spcBef>
              <a:spcAft>
                <a:spcPts val="0"/>
              </a:spcAft>
              <a:buSzPts val="2400"/>
              <a:buNone/>
              <a:defRPr sz="1800"/>
            </a:lvl2pPr>
            <a:lvl3pPr lvl="2">
              <a:spcBef>
                <a:spcPts val="0"/>
              </a:spcBef>
              <a:spcAft>
                <a:spcPts val="0"/>
              </a:spcAft>
              <a:buSzPts val="2400"/>
              <a:buNone/>
              <a:defRPr sz="1800"/>
            </a:lvl3pPr>
            <a:lvl4pPr lvl="3">
              <a:spcBef>
                <a:spcPts val="0"/>
              </a:spcBef>
              <a:spcAft>
                <a:spcPts val="0"/>
              </a:spcAft>
              <a:buSzPts val="2400"/>
              <a:buNone/>
              <a:defRPr sz="1800"/>
            </a:lvl4pPr>
            <a:lvl5pPr lvl="4">
              <a:spcBef>
                <a:spcPts val="0"/>
              </a:spcBef>
              <a:spcAft>
                <a:spcPts val="0"/>
              </a:spcAft>
              <a:buSzPts val="2400"/>
              <a:buNone/>
              <a:defRPr sz="1800"/>
            </a:lvl5pPr>
            <a:lvl6pPr lvl="5">
              <a:spcBef>
                <a:spcPts val="0"/>
              </a:spcBef>
              <a:spcAft>
                <a:spcPts val="0"/>
              </a:spcAft>
              <a:buSzPts val="2400"/>
              <a:buNone/>
              <a:defRPr sz="1800"/>
            </a:lvl6pPr>
            <a:lvl7pPr lvl="6">
              <a:spcBef>
                <a:spcPts val="0"/>
              </a:spcBef>
              <a:spcAft>
                <a:spcPts val="0"/>
              </a:spcAft>
              <a:buSzPts val="2400"/>
              <a:buNone/>
              <a:defRPr sz="1800"/>
            </a:lvl7pPr>
            <a:lvl8pPr lvl="7">
              <a:spcBef>
                <a:spcPts val="0"/>
              </a:spcBef>
              <a:spcAft>
                <a:spcPts val="0"/>
              </a:spcAft>
              <a:buSzPts val="2400"/>
              <a:buNone/>
              <a:defRPr sz="1800"/>
            </a:lvl8pPr>
            <a:lvl9pPr lvl="8">
              <a:spcBef>
                <a:spcPts val="0"/>
              </a:spcBef>
              <a:spcAft>
                <a:spcPts val="0"/>
              </a:spcAft>
              <a:buSzPts val="2400"/>
              <a:buNone/>
              <a:defRPr sz="1800"/>
            </a:lvl9pPr>
          </a:lstStyle>
          <a:p>
            <a:endParaRPr/>
          </a:p>
        </p:txBody>
      </p:sp>
      <p:sp>
        <p:nvSpPr>
          <p:cNvPr id="30" name="Google Shape;30;p7"/>
          <p:cNvSpPr txBox="1">
            <a:spLocks noGrp="1"/>
          </p:cNvSpPr>
          <p:nvPr>
            <p:ph type="body" idx="1"/>
          </p:nvPr>
        </p:nvSpPr>
        <p:spPr>
          <a:xfrm>
            <a:off x="233775" y="1389600"/>
            <a:ext cx="2106000" cy="3179400"/>
          </a:xfrm>
          <a:prstGeom prst="rect">
            <a:avLst/>
          </a:prstGeom>
        </p:spPr>
        <p:txBody>
          <a:bodyPr spcFirstLastPara="1" wrap="square" lIns="91425" tIns="91425" rIns="91425" bIns="91425" anchor="t" anchorCtr="0">
            <a:normAutofit/>
          </a:bodyPr>
          <a:lstStyle>
            <a:lvl1pPr marL="342900" lvl="0" indent="-228600">
              <a:spcBef>
                <a:spcPts val="0"/>
              </a:spcBef>
              <a:spcAft>
                <a:spcPts val="0"/>
              </a:spcAft>
              <a:buSzPts val="1200"/>
              <a:buChar char="●"/>
              <a:defRPr sz="900"/>
            </a:lvl1pPr>
            <a:lvl2pPr marL="685800" lvl="1" indent="-228600">
              <a:spcBef>
                <a:spcPts val="0"/>
              </a:spcBef>
              <a:spcAft>
                <a:spcPts val="0"/>
              </a:spcAft>
              <a:buSzPts val="1200"/>
              <a:buChar char="○"/>
              <a:defRPr sz="900"/>
            </a:lvl2pPr>
            <a:lvl3pPr marL="1028700" lvl="2" indent="-228600">
              <a:spcBef>
                <a:spcPts val="0"/>
              </a:spcBef>
              <a:spcAft>
                <a:spcPts val="0"/>
              </a:spcAft>
              <a:buSzPts val="1200"/>
              <a:buChar char="■"/>
              <a:defRPr sz="900"/>
            </a:lvl3pPr>
            <a:lvl4pPr marL="1371600" lvl="3" indent="-228600">
              <a:spcBef>
                <a:spcPts val="0"/>
              </a:spcBef>
              <a:spcAft>
                <a:spcPts val="0"/>
              </a:spcAft>
              <a:buSzPts val="1200"/>
              <a:buChar char="●"/>
              <a:defRPr sz="900"/>
            </a:lvl4pPr>
            <a:lvl5pPr marL="1714500" lvl="4" indent="-228600">
              <a:spcBef>
                <a:spcPts val="0"/>
              </a:spcBef>
              <a:spcAft>
                <a:spcPts val="0"/>
              </a:spcAft>
              <a:buSzPts val="1200"/>
              <a:buChar char="○"/>
              <a:defRPr sz="900"/>
            </a:lvl5pPr>
            <a:lvl6pPr marL="2057400" lvl="5" indent="-228600">
              <a:spcBef>
                <a:spcPts val="0"/>
              </a:spcBef>
              <a:spcAft>
                <a:spcPts val="0"/>
              </a:spcAft>
              <a:buSzPts val="1200"/>
              <a:buChar char="■"/>
              <a:defRPr sz="900"/>
            </a:lvl6pPr>
            <a:lvl7pPr marL="2400300" lvl="6" indent="-228600">
              <a:spcBef>
                <a:spcPts val="0"/>
              </a:spcBef>
              <a:spcAft>
                <a:spcPts val="0"/>
              </a:spcAft>
              <a:buSzPts val="1200"/>
              <a:buChar char="●"/>
              <a:defRPr sz="900"/>
            </a:lvl7pPr>
            <a:lvl8pPr marL="2743200" lvl="7" indent="-228600">
              <a:spcBef>
                <a:spcPts val="0"/>
              </a:spcBef>
              <a:spcAft>
                <a:spcPts val="0"/>
              </a:spcAft>
              <a:buSzPts val="1200"/>
              <a:buChar char="○"/>
              <a:defRPr sz="900"/>
            </a:lvl8pPr>
            <a:lvl9pPr marL="3086100" lvl="8" indent="-228600">
              <a:spcBef>
                <a:spcPts val="0"/>
              </a:spcBef>
              <a:spcAft>
                <a:spcPts val="0"/>
              </a:spcAft>
              <a:buSzPts val="1200"/>
              <a:buChar char="■"/>
              <a:defRPr sz="900"/>
            </a:lvl9pPr>
          </a:lstStyle>
          <a:p>
            <a:endParaRPr/>
          </a:p>
        </p:txBody>
      </p:sp>
      <p:sp>
        <p:nvSpPr>
          <p:cNvPr id="31" name="Google Shape;31;p7"/>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367688" y="450150"/>
            <a:ext cx="477585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3600"/>
            </a:lvl1pPr>
            <a:lvl2pPr lvl="1">
              <a:spcBef>
                <a:spcPts val="0"/>
              </a:spcBef>
              <a:spcAft>
                <a:spcPts val="0"/>
              </a:spcAft>
              <a:buSzPts val="4800"/>
              <a:buNone/>
              <a:defRPr sz="3600"/>
            </a:lvl2pPr>
            <a:lvl3pPr lvl="2">
              <a:spcBef>
                <a:spcPts val="0"/>
              </a:spcBef>
              <a:spcAft>
                <a:spcPts val="0"/>
              </a:spcAft>
              <a:buSzPts val="4800"/>
              <a:buNone/>
              <a:defRPr sz="3600"/>
            </a:lvl3pPr>
            <a:lvl4pPr lvl="3">
              <a:spcBef>
                <a:spcPts val="0"/>
              </a:spcBef>
              <a:spcAft>
                <a:spcPts val="0"/>
              </a:spcAft>
              <a:buSzPts val="4800"/>
              <a:buNone/>
              <a:defRPr sz="3600"/>
            </a:lvl4pPr>
            <a:lvl5pPr lvl="4">
              <a:spcBef>
                <a:spcPts val="0"/>
              </a:spcBef>
              <a:spcAft>
                <a:spcPts val="0"/>
              </a:spcAft>
              <a:buSzPts val="4800"/>
              <a:buNone/>
              <a:defRPr sz="3600"/>
            </a:lvl5pPr>
            <a:lvl6pPr lvl="5">
              <a:spcBef>
                <a:spcPts val="0"/>
              </a:spcBef>
              <a:spcAft>
                <a:spcPts val="0"/>
              </a:spcAft>
              <a:buSzPts val="4800"/>
              <a:buNone/>
              <a:defRPr sz="3600"/>
            </a:lvl6pPr>
            <a:lvl7pPr lvl="6">
              <a:spcBef>
                <a:spcPts val="0"/>
              </a:spcBef>
              <a:spcAft>
                <a:spcPts val="0"/>
              </a:spcAft>
              <a:buSzPts val="4800"/>
              <a:buNone/>
              <a:defRPr sz="3600"/>
            </a:lvl7pPr>
            <a:lvl8pPr lvl="7">
              <a:spcBef>
                <a:spcPts val="0"/>
              </a:spcBef>
              <a:spcAft>
                <a:spcPts val="0"/>
              </a:spcAft>
              <a:buSzPts val="4800"/>
              <a:buNone/>
              <a:defRPr sz="3600"/>
            </a:lvl8pPr>
            <a:lvl9pPr lvl="8">
              <a:spcBef>
                <a:spcPts val="0"/>
              </a:spcBef>
              <a:spcAft>
                <a:spcPts val="0"/>
              </a:spcAft>
              <a:buSzPts val="4800"/>
              <a:buNone/>
              <a:defRPr sz="3600"/>
            </a:lvl9pPr>
          </a:lstStyle>
          <a:p>
            <a:endParaRPr/>
          </a:p>
        </p:txBody>
      </p:sp>
      <p:sp>
        <p:nvSpPr>
          <p:cNvPr id="34" name="Google Shape;34;p8"/>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3429000" y="-125"/>
            <a:ext cx="3429000" cy="5143500"/>
          </a:xfrm>
          <a:prstGeom prst="rect">
            <a:avLst/>
          </a:prstGeom>
          <a:solidFill>
            <a:schemeClr val="lt2"/>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37" name="Google Shape;37;p9"/>
          <p:cNvSpPr txBox="1">
            <a:spLocks noGrp="1"/>
          </p:cNvSpPr>
          <p:nvPr>
            <p:ph type="title"/>
          </p:nvPr>
        </p:nvSpPr>
        <p:spPr>
          <a:xfrm>
            <a:off x="199125" y="1233175"/>
            <a:ext cx="30339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3150"/>
            </a:lvl1pPr>
            <a:lvl2pPr lvl="1" algn="ctr">
              <a:spcBef>
                <a:spcPts val="0"/>
              </a:spcBef>
              <a:spcAft>
                <a:spcPts val="0"/>
              </a:spcAft>
              <a:buSzPts val="4200"/>
              <a:buNone/>
              <a:defRPr sz="3150"/>
            </a:lvl2pPr>
            <a:lvl3pPr lvl="2" algn="ctr">
              <a:spcBef>
                <a:spcPts val="0"/>
              </a:spcBef>
              <a:spcAft>
                <a:spcPts val="0"/>
              </a:spcAft>
              <a:buSzPts val="4200"/>
              <a:buNone/>
              <a:defRPr sz="3150"/>
            </a:lvl3pPr>
            <a:lvl4pPr lvl="3" algn="ctr">
              <a:spcBef>
                <a:spcPts val="0"/>
              </a:spcBef>
              <a:spcAft>
                <a:spcPts val="0"/>
              </a:spcAft>
              <a:buSzPts val="4200"/>
              <a:buNone/>
              <a:defRPr sz="3150"/>
            </a:lvl4pPr>
            <a:lvl5pPr lvl="4" algn="ctr">
              <a:spcBef>
                <a:spcPts val="0"/>
              </a:spcBef>
              <a:spcAft>
                <a:spcPts val="0"/>
              </a:spcAft>
              <a:buSzPts val="4200"/>
              <a:buNone/>
              <a:defRPr sz="3150"/>
            </a:lvl5pPr>
            <a:lvl6pPr lvl="5" algn="ctr">
              <a:spcBef>
                <a:spcPts val="0"/>
              </a:spcBef>
              <a:spcAft>
                <a:spcPts val="0"/>
              </a:spcAft>
              <a:buSzPts val="4200"/>
              <a:buNone/>
              <a:defRPr sz="3150"/>
            </a:lvl6pPr>
            <a:lvl7pPr lvl="6" algn="ctr">
              <a:spcBef>
                <a:spcPts val="0"/>
              </a:spcBef>
              <a:spcAft>
                <a:spcPts val="0"/>
              </a:spcAft>
              <a:buSzPts val="4200"/>
              <a:buNone/>
              <a:defRPr sz="3150"/>
            </a:lvl7pPr>
            <a:lvl8pPr lvl="7" algn="ctr">
              <a:spcBef>
                <a:spcPts val="0"/>
              </a:spcBef>
              <a:spcAft>
                <a:spcPts val="0"/>
              </a:spcAft>
              <a:buSzPts val="4200"/>
              <a:buNone/>
              <a:defRPr sz="3150"/>
            </a:lvl8pPr>
            <a:lvl9pPr lvl="8" algn="ctr">
              <a:spcBef>
                <a:spcPts val="0"/>
              </a:spcBef>
              <a:spcAft>
                <a:spcPts val="0"/>
              </a:spcAft>
              <a:buSzPts val="4200"/>
              <a:buNone/>
              <a:defRPr sz="3150"/>
            </a:lvl9pPr>
          </a:lstStyle>
          <a:p>
            <a:endParaRPr/>
          </a:p>
        </p:txBody>
      </p:sp>
      <p:sp>
        <p:nvSpPr>
          <p:cNvPr id="38" name="Google Shape;38;p9"/>
          <p:cNvSpPr txBox="1">
            <a:spLocks noGrp="1"/>
          </p:cNvSpPr>
          <p:nvPr>
            <p:ph type="subTitle" idx="1"/>
          </p:nvPr>
        </p:nvSpPr>
        <p:spPr>
          <a:xfrm>
            <a:off x="199125" y="2803075"/>
            <a:ext cx="30339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1575"/>
            </a:lvl1pPr>
            <a:lvl2pPr lvl="1" algn="ctr">
              <a:lnSpc>
                <a:spcPct val="100000"/>
              </a:lnSpc>
              <a:spcBef>
                <a:spcPts val="0"/>
              </a:spcBef>
              <a:spcAft>
                <a:spcPts val="0"/>
              </a:spcAft>
              <a:buSzPts val="2100"/>
              <a:buNone/>
              <a:defRPr sz="1575"/>
            </a:lvl2pPr>
            <a:lvl3pPr lvl="2" algn="ctr">
              <a:lnSpc>
                <a:spcPct val="100000"/>
              </a:lnSpc>
              <a:spcBef>
                <a:spcPts val="0"/>
              </a:spcBef>
              <a:spcAft>
                <a:spcPts val="0"/>
              </a:spcAft>
              <a:buSzPts val="2100"/>
              <a:buNone/>
              <a:defRPr sz="1575"/>
            </a:lvl3pPr>
            <a:lvl4pPr lvl="3" algn="ctr">
              <a:lnSpc>
                <a:spcPct val="100000"/>
              </a:lnSpc>
              <a:spcBef>
                <a:spcPts val="0"/>
              </a:spcBef>
              <a:spcAft>
                <a:spcPts val="0"/>
              </a:spcAft>
              <a:buSzPts val="2100"/>
              <a:buNone/>
              <a:defRPr sz="1575"/>
            </a:lvl4pPr>
            <a:lvl5pPr lvl="4" algn="ctr">
              <a:lnSpc>
                <a:spcPct val="100000"/>
              </a:lnSpc>
              <a:spcBef>
                <a:spcPts val="0"/>
              </a:spcBef>
              <a:spcAft>
                <a:spcPts val="0"/>
              </a:spcAft>
              <a:buSzPts val="2100"/>
              <a:buNone/>
              <a:defRPr sz="1575"/>
            </a:lvl5pPr>
            <a:lvl6pPr lvl="5" algn="ctr">
              <a:lnSpc>
                <a:spcPct val="100000"/>
              </a:lnSpc>
              <a:spcBef>
                <a:spcPts val="0"/>
              </a:spcBef>
              <a:spcAft>
                <a:spcPts val="0"/>
              </a:spcAft>
              <a:buSzPts val="2100"/>
              <a:buNone/>
              <a:defRPr sz="1575"/>
            </a:lvl6pPr>
            <a:lvl7pPr lvl="6" algn="ctr">
              <a:lnSpc>
                <a:spcPct val="100000"/>
              </a:lnSpc>
              <a:spcBef>
                <a:spcPts val="0"/>
              </a:spcBef>
              <a:spcAft>
                <a:spcPts val="0"/>
              </a:spcAft>
              <a:buSzPts val="2100"/>
              <a:buNone/>
              <a:defRPr sz="1575"/>
            </a:lvl7pPr>
            <a:lvl8pPr lvl="7" algn="ctr">
              <a:lnSpc>
                <a:spcPct val="100000"/>
              </a:lnSpc>
              <a:spcBef>
                <a:spcPts val="0"/>
              </a:spcBef>
              <a:spcAft>
                <a:spcPts val="0"/>
              </a:spcAft>
              <a:buSzPts val="2100"/>
              <a:buNone/>
              <a:defRPr sz="1575"/>
            </a:lvl8pPr>
            <a:lvl9pPr lvl="8" algn="ctr">
              <a:lnSpc>
                <a:spcPct val="100000"/>
              </a:lnSpc>
              <a:spcBef>
                <a:spcPts val="0"/>
              </a:spcBef>
              <a:spcAft>
                <a:spcPts val="0"/>
              </a:spcAft>
              <a:buSzPts val="2100"/>
              <a:buNone/>
              <a:defRPr sz="1575"/>
            </a:lvl9pPr>
          </a:lstStyle>
          <a:p>
            <a:endParaRPr/>
          </a:p>
        </p:txBody>
      </p:sp>
      <p:sp>
        <p:nvSpPr>
          <p:cNvPr id="39" name="Google Shape;39;p9"/>
          <p:cNvSpPr txBox="1">
            <a:spLocks noGrp="1"/>
          </p:cNvSpPr>
          <p:nvPr>
            <p:ph type="body" idx="2"/>
          </p:nvPr>
        </p:nvSpPr>
        <p:spPr>
          <a:xfrm>
            <a:off x="3704625" y="724075"/>
            <a:ext cx="2877750" cy="3695100"/>
          </a:xfrm>
          <a:prstGeom prst="rect">
            <a:avLst/>
          </a:prstGeom>
        </p:spPr>
        <p:txBody>
          <a:bodyPr spcFirstLastPara="1" wrap="square" lIns="91425" tIns="91425" rIns="91425" bIns="91425" anchor="ctr" anchorCtr="0">
            <a:normAutofit/>
          </a:bodyPr>
          <a:lstStyle>
            <a:lvl1pPr marL="342900" lvl="0" indent="-257175">
              <a:spcBef>
                <a:spcPts val="0"/>
              </a:spcBef>
              <a:spcAft>
                <a:spcPts val="0"/>
              </a:spcAft>
              <a:buSzPts val="1800"/>
              <a:buChar char="●"/>
              <a:defRPr/>
            </a:lvl1pPr>
            <a:lvl2pPr marL="685800" lvl="1" indent="-238125">
              <a:spcBef>
                <a:spcPts val="0"/>
              </a:spcBef>
              <a:spcAft>
                <a:spcPts val="0"/>
              </a:spcAft>
              <a:buSzPts val="1400"/>
              <a:buChar char="○"/>
              <a:defRPr/>
            </a:lvl2pPr>
            <a:lvl3pPr marL="1028700" lvl="2" indent="-238125">
              <a:spcBef>
                <a:spcPts val="0"/>
              </a:spcBef>
              <a:spcAft>
                <a:spcPts val="0"/>
              </a:spcAft>
              <a:buSzPts val="1400"/>
              <a:buChar char="■"/>
              <a:defRPr/>
            </a:lvl3pPr>
            <a:lvl4pPr marL="1371600" lvl="3" indent="-238125">
              <a:spcBef>
                <a:spcPts val="0"/>
              </a:spcBef>
              <a:spcAft>
                <a:spcPts val="0"/>
              </a:spcAft>
              <a:buSzPts val="1400"/>
              <a:buChar char="●"/>
              <a:defRPr/>
            </a:lvl4pPr>
            <a:lvl5pPr marL="1714500" lvl="4" indent="-238125">
              <a:spcBef>
                <a:spcPts val="0"/>
              </a:spcBef>
              <a:spcAft>
                <a:spcPts val="0"/>
              </a:spcAft>
              <a:buSzPts val="1400"/>
              <a:buChar char="○"/>
              <a:defRPr/>
            </a:lvl5pPr>
            <a:lvl6pPr marL="2057400" lvl="5" indent="-238125">
              <a:spcBef>
                <a:spcPts val="0"/>
              </a:spcBef>
              <a:spcAft>
                <a:spcPts val="0"/>
              </a:spcAft>
              <a:buSzPts val="1400"/>
              <a:buChar char="■"/>
              <a:defRPr/>
            </a:lvl6pPr>
            <a:lvl7pPr marL="2400300" lvl="6" indent="-238125">
              <a:spcBef>
                <a:spcPts val="0"/>
              </a:spcBef>
              <a:spcAft>
                <a:spcPts val="0"/>
              </a:spcAft>
              <a:buSzPts val="1400"/>
              <a:buChar char="●"/>
              <a:defRPr/>
            </a:lvl7pPr>
            <a:lvl8pPr marL="2743200" lvl="7" indent="-238125">
              <a:spcBef>
                <a:spcPts val="0"/>
              </a:spcBef>
              <a:spcAft>
                <a:spcPts val="0"/>
              </a:spcAft>
              <a:buSzPts val="1400"/>
              <a:buChar char="○"/>
              <a:defRPr/>
            </a:lvl8pPr>
            <a:lvl9pPr marL="3086100" lvl="8" indent="-238125">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233775" y="4230575"/>
            <a:ext cx="4499100" cy="605100"/>
          </a:xfrm>
          <a:prstGeom prst="rect">
            <a:avLst/>
          </a:prstGeom>
        </p:spPr>
        <p:txBody>
          <a:bodyPr spcFirstLastPara="1" wrap="square" lIns="91425" tIns="91425" rIns="91425" bIns="91425" anchor="ctr" anchorCtr="0">
            <a:normAutofit/>
          </a:bodyPr>
          <a:lstStyle>
            <a:lvl1pPr marL="342900" lvl="0" indent="-17145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233775" y="1106125"/>
            <a:ext cx="639045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9000"/>
            </a:lvl1pPr>
            <a:lvl2pPr lvl="1" algn="ctr">
              <a:spcBef>
                <a:spcPts val="0"/>
              </a:spcBef>
              <a:spcAft>
                <a:spcPts val="0"/>
              </a:spcAft>
              <a:buSzPts val="12000"/>
              <a:buNone/>
              <a:defRPr sz="9000"/>
            </a:lvl2pPr>
            <a:lvl3pPr lvl="2" algn="ctr">
              <a:spcBef>
                <a:spcPts val="0"/>
              </a:spcBef>
              <a:spcAft>
                <a:spcPts val="0"/>
              </a:spcAft>
              <a:buSzPts val="12000"/>
              <a:buNone/>
              <a:defRPr sz="9000"/>
            </a:lvl3pPr>
            <a:lvl4pPr lvl="3" algn="ctr">
              <a:spcBef>
                <a:spcPts val="0"/>
              </a:spcBef>
              <a:spcAft>
                <a:spcPts val="0"/>
              </a:spcAft>
              <a:buSzPts val="12000"/>
              <a:buNone/>
              <a:defRPr sz="9000"/>
            </a:lvl4pPr>
            <a:lvl5pPr lvl="4" algn="ctr">
              <a:spcBef>
                <a:spcPts val="0"/>
              </a:spcBef>
              <a:spcAft>
                <a:spcPts val="0"/>
              </a:spcAft>
              <a:buSzPts val="12000"/>
              <a:buNone/>
              <a:defRPr sz="9000"/>
            </a:lvl5pPr>
            <a:lvl6pPr lvl="5" algn="ctr">
              <a:spcBef>
                <a:spcPts val="0"/>
              </a:spcBef>
              <a:spcAft>
                <a:spcPts val="0"/>
              </a:spcAft>
              <a:buSzPts val="12000"/>
              <a:buNone/>
              <a:defRPr sz="9000"/>
            </a:lvl6pPr>
            <a:lvl7pPr lvl="6" algn="ctr">
              <a:spcBef>
                <a:spcPts val="0"/>
              </a:spcBef>
              <a:spcAft>
                <a:spcPts val="0"/>
              </a:spcAft>
              <a:buSzPts val="12000"/>
              <a:buNone/>
              <a:defRPr sz="9000"/>
            </a:lvl7pPr>
            <a:lvl8pPr lvl="7" algn="ctr">
              <a:spcBef>
                <a:spcPts val="0"/>
              </a:spcBef>
              <a:spcAft>
                <a:spcPts val="0"/>
              </a:spcAft>
              <a:buSzPts val="12000"/>
              <a:buNone/>
              <a:defRPr sz="9000"/>
            </a:lvl8pPr>
            <a:lvl9pPr lvl="8" algn="ctr">
              <a:spcBef>
                <a:spcPts val="0"/>
              </a:spcBef>
              <a:spcAft>
                <a:spcPts val="0"/>
              </a:spcAft>
              <a:buSzPts val="12000"/>
              <a:buNone/>
              <a:defRPr sz="9000"/>
            </a:lvl9pPr>
          </a:lstStyle>
          <a:p>
            <a:r>
              <a:t>xx%</a:t>
            </a:r>
          </a:p>
        </p:txBody>
      </p:sp>
      <p:sp>
        <p:nvSpPr>
          <p:cNvPr id="46" name="Google Shape;46;p11"/>
          <p:cNvSpPr txBox="1">
            <a:spLocks noGrp="1"/>
          </p:cNvSpPr>
          <p:nvPr>
            <p:ph type="body" idx="1"/>
          </p:nvPr>
        </p:nvSpPr>
        <p:spPr>
          <a:xfrm>
            <a:off x="233775" y="3152225"/>
            <a:ext cx="6390450" cy="1300800"/>
          </a:xfrm>
          <a:prstGeom prst="rect">
            <a:avLst/>
          </a:prstGeom>
        </p:spPr>
        <p:txBody>
          <a:bodyPr spcFirstLastPara="1" wrap="square" lIns="91425" tIns="91425" rIns="91425" bIns="91425" anchor="t" anchorCtr="0">
            <a:normAutofit/>
          </a:bodyPr>
          <a:lstStyle>
            <a:lvl1pPr marL="342900" lvl="0" indent="-257175" algn="ctr">
              <a:spcBef>
                <a:spcPts val="0"/>
              </a:spcBef>
              <a:spcAft>
                <a:spcPts val="0"/>
              </a:spcAft>
              <a:buSzPts val="1800"/>
              <a:buChar char="●"/>
              <a:defRPr/>
            </a:lvl1pPr>
            <a:lvl2pPr marL="685800" lvl="1" indent="-238125" algn="ctr">
              <a:spcBef>
                <a:spcPts val="0"/>
              </a:spcBef>
              <a:spcAft>
                <a:spcPts val="0"/>
              </a:spcAft>
              <a:buSzPts val="1400"/>
              <a:buChar char="○"/>
              <a:defRPr/>
            </a:lvl2pPr>
            <a:lvl3pPr marL="1028700" lvl="2" indent="-238125" algn="ctr">
              <a:spcBef>
                <a:spcPts val="0"/>
              </a:spcBef>
              <a:spcAft>
                <a:spcPts val="0"/>
              </a:spcAft>
              <a:buSzPts val="1400"/>
              <a:buChar char="■"/>
              <a:defRPr/>
            </a:lvl3pPr>
            <a:lvl4pPr marL="1371600" lvl="3" indent="-238125" algn="ctr">
              <a:spcBef>
                <a:spcPts val="0"/>
              </a:spcBef>
              <a:spcAft>
                <a:spcPts val="0"/>
              </a:spcAft>
              <a:buSzPts val="1400"/>
              <a:buChar char="●"/>
              <a:defRPr/>
            </a:lvl4pPr>
            <a:lvl5pPr marL="1714500" lvl="4" indent="-238125" algn="ctr">
              <a:spcBef>
                <a:spcPts val="0"/>
              </a:spcBef>
              <a:spcAft>
                <a:spcPts val="0"/>
              </a:spcAft>
              <a:buSzPts val="1400"/>
              <a:buChar char="○"/>
              <a:defRPr/>
            </a:lvl5pPr>
            <a:lvl6pPr marL="2057400" lvl="5" indent="-238125" algn="ctr">
              <a:spcBef>
                <a:spcPts val="0"/>
              </a:spcBef>
              <a:spcAft>
                <a:spcPts val="0"/>
              </a:spcAft>
              <a:buSzPts val="1400"/>
              <a:buChar char="■"/>
              <a:defRPr/>
            </a:lvl6pPr>
            <a:lvl7pPr marL="2400300" lvl="6" indent="-238125" algn="ctr">
              <a:spcBef>
                <a:spcPts val="0"/>
              </a:spcBef>
              <a:spcAft>
                <a:spcPts val="0"/>
              </a:spcAft>
              <a:buSzPts val="1400"/>
              <a:buChar char="●"/>
              <a:defRPr/>
            </a:lvl7pPr>
            <a:lvl8pPr marL="2743200" lvl="7" indent="-238125" algn="ctr">
              <a:spcBef>
                <a:spcPts val="0"/>
              </a:spcBef>
              <a:spcAft>
                <a:spcPts val="0"/>
              </a:spcAft>
              <a:buSzPts val="1400"/>
              <a:buChar char="○"/>
              <a:defRPr/>
            </a:lvl8pPr>
            <a:lvl9pPr marL="3086100" lvl="8" indent="-238125"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6354344" y="4663217"/>
            <a:ext cx="411525"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33775" y="445025"/>
            <a:ext cx="639045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233775" y="1152475"/>
            <a:ext cx="639045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6354344" y="4663217"/>
            <a:ext cx="411525" cy="393600"/>
          </a:xfrm>
          <a:prstGeom prst="rect">
            <a:avLst/>
          </a:prstGeom>
          <a:noFill/>
          <a:ln>
            <a:noFill/>
          </a:ln>
        </p:spPr>
        <p:txBody>
          <a:bodyPr spcFirstLastPara="1" wrap="square" lIns="91425" tIns="91425" rIns="91425" bIns="91425" anchor="ctr" anchorCtr="0">
            <a:normAutofit/>
          </a:bodyPr>
          <a:lstStyle>
            <a:lvl1pPr lvl="0" algn="r">
              <a:buNone/>
              <a:defRPr sz="750">
                <a:solidFill>
                  <a:schemeClr val="dk2"/>
                </a:solidFill>
              </a:defRPr>
            </a:lvl1pPr>
            <a:lvl2pPr lvl="1" algn="r">
              <a:buNone/>
              <a:defRPr sz="750">
                <a:solidFill>
                  <a:schemeClr val="dk2"/>
                </a:solidFill>
              </a:defRPr>
            </a:lvl2pPr>
            <a:lvl3pPr lvl="2" algn="r">
              <a:buNone/>
              <a:defRPr sz="750">
                <a:solidFill>
                  <a:schemeClr val="dk2"/>
                </a:solidFill>
              </a:defRPr>
            </a:lvl3pPr>
            <a:lvl4pPr lvl="3" algn="r">
              <a:buNone/>
              <a:defRPr sz="750">
                <a:solidFill>
                  <a:schemeClr val="dk2"/>
                </a:solidFill>
              </a:defRPr>
            </a:lvl4pPr>
            <a:lvl5pPr lvl="4" algn="r">
              <a:buNone/>
              <a:defRPr sz="750">
                <a:solidFill>
                  <a:schemeClr val="dk2"/>
                </a:solidFill>
              </a:defRPr>
            </a:lvl5pPr>
            <a:lvl6pPr lvl="5" algn="r">
              <a:buNone/>
              <a:defRPr sz="750">
                <a:solidFill>
                  <a:schemeClr val="dk2"/>
                </a:solidFill>
              </a:defRPr>
            </a:lvl6pPr>
            <a:lvl7pPr lvl="6" algn="r">
              <a:buNone/>
              <a:defRPr sz="750">
                <a:solidFill>
                  <a:schemeClr val="dk2"/>
                </a:solidFill>
              </a:defRPr>
            </a:lvl7pPr>
            <a:lvl8pPr lvl="7" algn="r">
              <a:buNone/>
              <a:defRPr sz="750">
                <a:solidFill>
                  <a:schemeClr val="dk2"/>
                </a:solidFill>
              </a:defRPr>
            </a:lvl8pPr>
            <a:lvl9pPr lvl="8" algn="r">
              <a:buNone/>
              <a:defRPr sz="750">
                <a:solidFill>
                  <a:schemeClr val="dk2"/>
                </a:solidFill>
              </a:defRPr>
            </a:lvl9pPr>
          </a:lstStyle>
          <a:p>
            <a:fld id="{00000000-1234-1234-1234-123412341234}" type="slidenum">
              <a:rPr lang="en" smtClean="0"/>
              <a:pPr/>
              <a:t>‹#›</a:t>
            </a:fld>
            <a:endParaRPr lang="en"/>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120038" y="790275"/>
            <a:ext cx="3996000" cy="860625"/>
          </a:xfrm>
          <a:prstGeom prst="rect">
            <a:avLst/>
          </a:prstGeom>
        </p:spPr>
        <p:txBody>
          <a:bodyPr spcFirstLastPara="1" wrap="square" lIns="68569" tIns="68569" rIns="68569" bIns="68569" anchor="b" anchorCtr="0">
            <a:noAutofit/>
          </a:bodyPr>
          <a:lstStyle/>
          <a:p>
            <a:pPr algn="l"/>
            <a:r>
              <a:rPr lang="en" sz="4500" dirty="0"/>
              <a:t>‘Sinful’ women</a:t>
            </a:r>
            <a:endParaRPr sz="4500" dirty="0"/>
          </a:p>
        </p:txBody>
      </p:sp>
      <p:pic>
        <p:nvPicPr>
          <p:cNvPr id="55" name="Google Shape;55;p13"/>
          <p:cNvPicPr preferRelativeResize="0"/>
          <p:nvPr/>
        </p:nvPicPr>
        <p:blipFill>
          <a:blip r:embed="rId3">
            <a:alphaModFix/>
          </a:blip>
          <a:stretch>
            <a:fillRect/>
          </a:stretch>
        </p:blipFill>
        <p:spPr>
          <a:xfrm>
            <a:off x="2675914" y="1726725"/>
            <a:ext cx="3470225" cy="260266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pic>
        <p:nvPicPr>
          <p:cNvPr id="60" name="Google Shape;60;p14"/>
          <p:cNvPicPr preferRelativeResize="0"/>
          <p:nvPr/>
        </p:nvPicPr>
        <p:blipFill>
          <a:blip r:embed="rId3">
            <a:alphaModFix/>
          </a:blip>
          <a:stretch>
            <a:fillRect/>
          </a:stretch>
        </p:blipFill>
        <p:spPr>
          <a:xfrm>
            <a:off x="114300" y="757238"/>
            <a:ext cx="3629025" cy="3629025"/>
          </a:xfrm>
          <a:prstGeom prst="rect">
            <a:avLst/>
          </a:prstGeom>
          <a:noFill/>
          <a:ln>
            <a:noFill/>
          </a:ln>
        </p:spPr>
      </p:pic>
      <p:sp>
        <p:nvSpPr>
          <p:cNvPr id="61" name="Google Shape;61;p14"/>
          <p:cNvSpPr txBox="1"/>
          <p:nvPr/>
        </p:nvSpPr>
        <p:spPr>
          <a:xfrm>
            <a:off x="4098823" y="1039143"/>
            <a:ext cx="1713041" cy="3065213"/>
          </a:xfrm>
          <a:prstGeom prst="rect">
            <a:avLst/>
          </a:prstGeom>
          <a:noFill/>
          <a:ln>
            <a:noFill/>
          </a:ln>
        </p:spPr>
        <p:txBody>
          <a:bodyPr spcFirstLastPara="1" wrap="square" lIns="68569" tIns="68569" rIns="68569" bIns="68569" anchor="t" anchorCtr="0">
            <a:noAutofit/>
          </a:bodyPr>
          <a:lstStyle/>
          <a:p>
            <a:pPr>
              <a:lnSpc>
                <a:spcPct val="150000"/>
              </a:lnSpc>
            </a:pPr>
            <a:r>
              <a:rPr lang="en" sz="3000" dirty="0">
                <a:solidFill>
                  <a:schemeClr val="dk1"/>
                </a:solidFill>
              </a:rPr>
              <a:t>What would you rescue?</a:t>
            </a:r>
            <a:endParaRPr sz="3000" dirty="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ctrTitle"/>
          </p:nvPr>
        </p:nvSpPr>
        <p:spPr>
          <a:xfrm>
            <a:off x="120038" y="790275"/>
            <a:ext cx="5768550" cy="748800"/>
          </a:xfrm>
          <a:prstGeom prst="rect">
            <a:avLst/>
          </a:prstGeom>
        </p:spPr>
        <p:txBody>
          <a:bodyPr spcFirstLastPara="1" wrap="square" lIns="68569" tIns="68569" rIns="68569" bIns="68569" anchor="b" anchorCtr="0">
            <a:noAutofit/>
          </a:bodyPr>
          <a:lstStyle/>
          <a:p>
            <a:pPr algn="l"/>
            <a:r>
              <a:rPr lang="en" sz="3600" dirty="0"/>
              <a:t>Luke ch 7 vss 36-50</a:t>
            </a:r>
            <a:endParaRPr sz="3600" dirty="0"/>
          </a:p>
        </p:txBody>
      </p:sp>
      <p:pic>
        <p:nvPicPr>
          <p:cNvPr id="67" name="Google Shape;67;p15"/>
          <p:cNvPicPr preferRelativeResize="0"/>
          <p:nvPr/>
        </p:nvPicPr>
        <p:blipFill>
          <a:blip r:embed="rId3">
            <a:alphaModFix/>
          </a:blip>
          <a:stretch>
            <a:fillRect/>
          </a:stretch>
        </p:blipFill>
        <p:spPr>
          <a:xfrm>
            <a:off x="2675914" y="1726725"/>
            <a:ext cx="3470225" cy="260266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173194" y="147234"/>
            <a:ext cx="6483328" cy="4843220"/>
          </a:xfrm>
          <a:prstGeom prst="rect">
            <a:avLst/>
          </a:prstGeom>
        </p:spPr>
        <p:txBody>
          <a:bodyPr spcFirstLastPara="1" wrap="square" lIns="68569" tIns="68569" rIns="68569" bIns="68569" anchor="t" anchorCtr="0">
            <a:noAutofit/>
          </a:bodyPr>
          <a:lstStyle/>
          <a:p>
            <a:pPr>
              <a:lnSpc>
                <a:spcPct val="115000"/>
              </a:lnSpc>
            </a:pPr>
            <a:r>
              <a:rPr lang="en" sz="2200" b="1" baseline="30000" dirty="0">
                <a:highlight>
                  <a:srgbClr val="FFFFFF"/>
                </a:highlight>
              </a:rPr>
              <a:t>29 </a:t>
            </a:r>
            <a:r>
              <a:rPr lang="en" sz="2200" dirty="0">
                <a:highlight>
                  <a:srgbClr val="FFFFFF"/>
                </a:highlight>
              </a:rPr>
              <a:t>(All the people, even the tax collectors, when they heard Jesus’ words, acknowledged that God’s way was right, because they had been baptized by John. </a:t>
            </a:r>
            <a:r>
              <a:rPr lang="en" sz="2200" b="1" baseline="30000" dirty="0">
                <a:highlight>
                  <a:srgbClr val="FFFFFF"/>
                </a:highlight>
              </a:rPr>
              <a:t>30 </a:t>
            </a:r>
            <a:r>
              <a:rPr lang="en" sz="2200" b="1" dirty="0">
                <a:solidFill>
                  <a:srgbClr val="CC0000"/>
                </a:solidFill>
                <a:highlight>
                  <a:srgbClr val="FFFFFF"/>
                </a:highlight>
              </a:rPr>
              <a:t>But the Pharisees and the experts in the law rejected God’s purpose for themselves</a:t>
            </a:r>
            <a:r>
              <a:rPr lang="en" sz="2200" dirty="0">
                <a:highlight>
                  <a:srgbClr val="FFFFFF"/>
                </a:highlight>
              </a:rPr>
              <a:t>, because they had not been baptized by John.)…</a:t>
            </a:r>
            <a:endParaRPr sz="2200" dirty="0">
              <a:highlight>
                <a:srgbClr val="FFFFFF"/>
              </a:highlight>
            </a:endParaRPr>
          </a:p>
          <a:p>
            <a:pPr>
              <a:lnSpc>
                <a:spcPct val="115000"/>
              </a:lnSpc>
              <a:buSzPts val="1100"/>
            </a:pPr>
            <a:endParaRPr sz="1200" dirty="0">
              <a:highlight>
                <a:srgbClr val="FFFFFF"/>
              </a:highlight>
            </a:endParaRPr>
          </a:p>
          <a:p>
            <a:pPr>
              <a:lnSpc>
                <a:spcPct val="115000"/>
              </a:lnSpc>
              <a:buSzPts val="1100"/>
            </a:pPr>
            <a:r>
              <a:rPr lang="en" sz="2200" b="1" baseline="30000" dirty="0">
                <a:highlight>
                  <a:srgbClr val="FFFFFF"/>
                </a:highlight>
              </a:rPr>
              <a:t>33 </a:t>
            </a:r>
            <a:r>
              <a:rPr lang="en" sz="2200" dirty="0">
                <a:highlight>
                  <a:srgbClr val="FFFFFF"/>
                </a:highlight>
              </a:rPr>
              <a:t>For John the Baptist came neither eating bread nor drinking wine, and you say, ‘He has a demon.’ </a:t>
            </a:r>
            <a:r>
              <a:rPr lang="en" sz="2200" b="1" baseline="30000" dirty="0">
                <a:highlight>
                  <a:srgbClr val="FFFFFF"/>
                </a:highlight>
              </a:rPr>
              <a:t>34 </a:t>
            </a:r>
            <a:r>
              <a:rPr lang="en" sz="2200" b="1" dirty="0">
                <a:solidFill>
                  <a:srgbClr val="CC0000"/>
                </a:solidFill>
                <a:highlight>
                  <a:srgbClr val="FFFFFF"/>
                </a:highlight>
              </a:rPr>
              <a:t>The Son of Man came eating and drinking, and you say, ‘Here is a glutton and a drunkard, a friend of tax collectors and sinners.’</a:t>
            </a:r>
            <a:endParaRPr sz="2200" b="1" dirty="0">
              <a:solidFill>
                <a:srgbClr val="CC0000"/>
              </a:solidFill>
              <a:highlight>
                <a:srgbClr val="FFFFFF"/>
              </a:highlight>
            </a:endParaRPr>
          </a:p>
          <a:p>
            <a:pPr>
              <a:spcBef>
                <a:spcPts val="900"/>
              </a:spcBef>
            </a:pPr>
            <a:endParaRPr sz="2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pic>
        <p:nvPicPr>
          <p:cNvPr id="77" name="Google Shape;77;p17"/>
          <p:cNvPicPr preferRelativeResize="0"/>
          <p:nvPr/>
        </p:nvPicPr>
        <p:blipFill>
          <a:blip r:embed="rId3">
            <a:alphaModFix/>
          </a:blip>
          <a:stretch>
            <a:fillRect/>
          </a:stretch>
        </p:blipFill>
        <p:spPr>
          <a:xfrm>
            <a:off x="903311" y="654234"/>
            <a:ext cx="5051377" cy="383503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pic>
        <p:nvPicPr>
          <p:cNvPr id="82" name="Google Shape;82;p18"/>
          <p:cNvPicPr preferRelativeResize="0"/>
          <p:nvPr/>
        </p:nvPicPr>
        <p:blipFill>
          <a:blip r:embed="rId3">
            <a:alphaModFix/>
          </a:blip>
          <a:stretch>
            <a:fillRect/>
          </a:stretch>
        </p:blipFill>
        <p:spPr>
          <a:xfrm>
            <a:off x="1460372" y="605542"/>
            <a:ext cx="3937256" cy="393241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pic>
        <p:nvPicPr>
          <p:cNvPr id="87" name="Google Shape;87;p19"/>
          <p:cNvPicPr preferRelativeResize="0"/>
          <p:nvPr/>
        </p:nvPicPr>
        <p:blipFill>
          <a:blip r:embed="rId3">
            <a:alphaModFix/>
          </a:blip>
          <a:stretch>
            <a:fillRect/>
          </a:stretch>
        </p:blipFill>
        <p:spPr>
          <a:xfrm>
            <a:off x="128588" y="1010841"/>
            <a:ext cx="6600825" cy="312181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20"/>
          <p:cNvSpPr txBox="1"/>
          <p:nvPr/>
        </p:nvSpPr>
        <p:spPr>
          <a:xfrm>
            <a:off x="277444" y="247973"/>
            <a:ext cx="6236775" cy="4618495"/>
          </a:xfrm>
          <a:prstGeom prst="rect">
            <a:avLst/>
          </a:prstGeom>
          <a:noFill/>
          <a:ln>
            <a:noFill/>
          </a:ln>
        </p:spPr>
        <p:txBody>
          <a:bodyPr spcFirstLastPara="1" wrap="square" lIns="68569" tIns="68569" rIns="68569" bIns="68569" anchor="t" anchorCtr="0">
            <a:noAutofit/>
          </a:bodyPr>
          <a:lstStyle/>
          <a:p>
            <a:r>
              <a:rPr lang="en" sz="3200" b="1" baseline="30000" dirty="0">
                <a:solidFill>
                  <a:schemeClr val="dk1"/>
                </a:solidFill>
                <a:highlight>
                  <a:srgbClr val="FFFFFF"/>
                </a:highlight>
              </a:rPr>
              <a:t>36 </a:t>
            </a:r>
            <a:r>
              <a:rPr lang="en" sz="3200" dirty="0">
                <a:solidFill>
                  <a:schemeClr val="dk1"/>
                </a:solidFill>
                <a:highlight>
                  <a:srgbClr val="FFFFFF"/>
                </a:highlight>
              </a:rPr>
              <a:t>When one of the </a:t>
            </a:r>
            <a:r>
              <a:rPr lang="en" sz="3200" b="1" dirty="0">
                <a:solidFill>
                  <a:srgbClr val="CC0000"/>
                </a:solidFill>
                <a:highlight>
                  <a:srgbClr val="FFFFFF"/>
                </a:highlight>
              </a:rPr>
              <a:t>Pharisees </a:t>
            </a:r>
            <a:r>
              <a:rPr lang="en" sz="3200" dirty="0">
                <a:solidFill>
                  <a:schemeClr val="dk1"/>
                </a:solidFill>
                <a:highlight>
                  <a:srgbClr val="FFFFFF"/>
                </a:highlight>
              </a:rPr>
              <a:t>invited Jesus to have dinner with him, he went to the </a:t>
            </a:r>
            <a:r>
              <a:rPr lang="en" sz="3200" b="1" dirty="0">
                <a:solidFill>
                  <a:srgbClr val="CC0000"/>
                </a:solidFill>
                <a:highlight>
                  <a:srgbClr val="FFFFFF"/>
                </a:highlight>
              </a:rPr>
              <a:t>Pharisee’s </a:t>
            </a:r>
            <a:r>
              <a:rPr lang="en" sz="3200" dirty="0">
                <a:solidFill>
                  <a:schemeClr val="dk1"/>
                </a:solidFill>
                <a:highlight>
                  <a:srgbClr val="FFFFFF"/>
                </a:highlight>
              </a:rPr>
              <a:t>house and reclined at the table. </a:t>
            </a:r>
            <a:r>
              <a:rPr lang="en" sz="3200" b="1" baseline="30000" dirty="0">
                <a:solidFill>
                  <a:schemeClr val="dk1"/>
                </a:solidFill>
                <a:highlight>
                  <a:srgbClr val="FFFFFF"/>
                </a:highlight>
              </a:rPr>
              <a:t>37 </a:t>
            </a:r>
            <a:r>
              <a:rPr lang="en" sz="3200" dirty="0">
                <a:solidFill>
                  <a:schemeClr val="dk1"/>
                </a:solidFill>
                <a:highlight>
                  <a:srgbClr val="FFFFFF"/>
                </a:highlight>
              </a:rPr>
              <a:t>A woman in that town who lived a sinful life learned that Jesus was eating at the </a:t>
            </a:r>
            <a:r>
              <a:rPr lang="en" sz="3200" b="1" dirty="0">
                <a:solidFill>
                  <a:srgbClr val="CC0000"/>
                </a:solidFill>
                <a:highlight>
                  <a:srgbClr val="FFFFFF"/>
                </a:highlight>
              </a:rPr>
              <a:t>Pharisee’s </a:t>
            </a:r>
            <a:r>
              <a:rPr lang="en" sz="3200" dirty="0">
                <a:solidFill>
                  <a:schemeClr val="dk1"/>
                </a:solidFill>
                <a:highlight>
                  <a:srgbClr val="FFFFFF"/>
                </a:highlight>
              </a:rPr>
              <a:t>house, so she came there with an alabaster jar of perfume. </a:t>
            </a:r>
            <a:r>
              <a:rPr lang="en" sz="3200" dirty="0">
                <a:solidFill>
                  <a:schemeClr val="dk1"/>
                </a:solidFill>
              </a:rPr>
              <a:t> </a:t>
            </a:r>
            <a:endParaRPr sz="3200" dirty="0">
              <a:solidFill>
                <a:schemeClr val="dk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21"/>
          <p:cNvSpPr txBox="1"/>
          <p:nvPr/>
        </p:nvSpPr>
        <p:spPr>
          <a:xfrm>
            <a:off x="277444" y="790275"/>
            <a:ext cx="6236775" cy="3563775"/>
          </a:xfrm>
          <a:prstGeom prst="rect">
            <a:avLst/>
          </a:prstGeom>
          <a:noFill/>
          <a:ln>
            <a:noFill/>
          </a:ln>
        </p:spPr>
        <p:txBody>
          <a:bodyPr spcFirstLastPara="1" wrap="square" lIns="68569" tIns="68569" rIns="68569" bIns="68569" anchor="t" anchorCtr="0">
            <a:noAutofit/>
          </a:bodyPr>
          <a:lstStyle/>
          <a:p>
            <a:pPr>
              <a:buClr>
                <a:schemeClr val="dk1"/>
              </a:buClr>
              <a:buSzPts val="1100"/>
            </a:pPr>
            <a:r>
              <a:rPr lang="en" sz="3200" b="1" baseline="30000" dirty="0">
                <a:solidFill>
                  <a:schemeClr val="dk1"/>
                </a:solidFill>
                <a:highlight>
                  <a:srgbClr val="FFFFFF"/>
                </a:highlight>
              </a:rPr>
              <a:t>38 </a:t>
            </a:r>
            <a:r>
              <a:rPr lang="en" sz="3200" dirty="0">
                <a:solidFill>
                  <a:schemeClr val="dk1"/>
                </a:solidFill>
                <a:highlight>
                  <a:srgbClr val="FFFFFF"/>
                </a:highlight>
              </a:rPr>
              <a:t>As she stood behind him at his feet weeping, she began to wet his feet with her tears. Then she wiped them with her hair, kissed them and poured perfume on them.</a:t>
            </a:r>
            <a:r>
              <a:rPr lang="en" sz="3200" dirty="0">
                <a:solidFill>
                  <a:schemeClr val="dk1"/>
                </a:solidFill>
              </a:rPr>
              <a:t> </a:t>
            </a:r>
            <a:endParaRPr sz="3200" dirty="0">
              <a:solidFill>
                <a:schemeClr val="dk2"/>
              </a:solidFill>
            </a:endParaRPr>
          </a:p>
          <a:p>
            <a:pPr>
              <a:lnSpc>
                <a:spcPct val="150000"/>
              </a:lnSpc>
            </a:pPr>
            <a:r>
              <a:rPr lang="en" sz="2250" dirty="0">
                <a:solidFill>
                  <a:schemeClr val="dk1"/>
                </a:solidFill>
                <a:highlight>
                  <a:srgbClr val="FFFFFF"/>
                </a:highlight>
              </a:rPr>
              <a:t> </a:t>
            </a:r>
            <a:r>
              <a:rPr lang="en" sz="2250" dirty="0">
                <a:solidFill>
                  <a:schemeClr val="dk1"/>
                </a:solidFill>
              </a:rPr>
              <a:t> </a:t>
            </a:r>
            <a:endParaRPr sz="2250" dirty="0">
              <a:solidFill>
                <a:schemeClr val="dk2"/>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22"/>
          <p:cNvSpPr txBox="1"/>
          <p:nvPr/>
        </p:nvSpPr>
        <p:spPr>
          <a:xfrm>
            <a:off x="391275" y="837674"/>
            <a:ext cx="6075450" cy="3408861"/>
          </a:xfrm>
          <a:prstGeom prst="rect">
            <a:avLst/>
          </a:prstGeom>
          <a:noFill/>
          <a:ln>
            <a:noFill/>
          </a:ln>
        </p:spPr>
        <p:txBody>
          <a:bodyPr spcFirstLastPara="1" wrap="square" lIns="68569" tIns="68569" rIns="68569" bIns="68569" anchor="t" anchorCtr="0">
            <a:noAutofit/>
          </a:bodyPr>
          <a:lstStyle/>
          <a:p>
            <a:r>
              <a:rPr lang="en" sz="3200" dirty="0">
                <a:solidFill>
                  <a:srgbClr val="0B5394"/>
                </a:solidFill>
              </a:rPr>
              <a:t>…in Rome “men no more hesitated to use slaves and prostitutes to relieve themselves of their sexual needs than they did to use the side of the road as a toilet.”</a:t>
            </a:r>
            <a:endParaRPr sz="3200" dirty="0">
              <a:solidFill>
                <a:srgbClr val="0B5394"/>
              </a:solidFill>
            </a:endParaRPr>
          </a:p>
          <a:p>
            <a:pPr algn="r">
              <a:lnSpc>
                <a:spcPct val="115000"/>
              </a:lnSpc>
              <a:buClr>
                <a:schemeClr val="dk1"/>
              </a:buClr>
              <a:buSzPts val="1100"/>
            </a:pPr>
            <a:r>
              <a:rPr lang="en" sz="1875" dirty="0">
                <a:solidFill>
                  <a:srgbClr val="0B5394"/>
                </a:solidFill>
              </a:rPr>
              <a:t>Tom Holland, ‘Dominion’</a:t>
            </a:r>
            <a:endParaRPr sz="1875" dirty="0">
              <a:solidFill>
                <a:srgbClr val="0B5394"/>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23"/>
          <p:cNvSpPr txBox="1"/>
          <p:nvPr/>
        </p:nvSpPr>
        <p:spPr>
          <a:xfrm>
            <a:off x="391275" y="449451"/>
            <a:ext cx="6075450" cy="3998563"/>
          </a:xfrm>
          <a:prstGeom prst="rect">
            <a:avLst/>
          </a:prstGeom>
          <a:noFill/>
          <a:ln>
            <a:noFill/>
          </a:ln>
        </p:spPr>
        <p:txBody>
          <a:bodyPr spcFirstLastPara="1" wrap="square" lIns="68569" tIns="68569" rIns="68569" bIns="68569" anchor="t" anchorCtr="0">
            <a:noAutofit/>
          </a:bodyPr>
          <a:lstStyle/>
          <a:p>
            <a:r>
              <a:rPr lang="en" sz="3200" dirty="0">
                <a:solidFill>
                  <a:srgbClr val="0B5394"/>
                </a:solidFill>
              </a:rPr>
              <a:t>“Jesus’ teaching introduced two tectonic shifts. First, he loved and valued women - including prostitutes. Second, against the norms of the empire, he upheld faithful marriage as the only context for sex.”</a:t>
            </a:r>
            <a:endParaRPr sz="3200" dirty="0">
              <a:solidFill>
                <a:srgbClr val="0B5394"/>
              </a:solidFill>
            </a:endParaRPr>
          </a:p>
          <a:p>
            <a:pPr algn="r">
              <a:lnSpc>
                <a:spcPct val="150000"/>
              </a:lnSpc>
            </a:pPr>
            <a:r>
              <a:rPr lang="en" sz="1800" dirty="0">
                <a:solidFill>
                  <a:srgbClr val="0B5394"/>
                </a:solidFill>
              </a:rPr>
              <a:t>Rebecca McLaughlin, ‘Jesus through the eyes of women’</a:t>
            </a:r>
            <a:endParaRPr sz="1800" dirty="0">
              <a:solidFill>
                <a:srgbClr val="0B5394"/>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4"/>
          <p:cNvSpPr txBox="1"/>
          <p:nvPr/>
        </p:nvSpPr>
        <p:spPr>
          <a:xfrm>
            <a:off x="277444" y="790275"/>
            <a:ext cx="6236775" cy="3563775"/>
          </a:xfrm>
          <a:prstGeom prst="rect">
            <a:avLst/>
          </a:prstGeom>
          <a:noFill/>
          <a:ln>
            <a:noFill/>
          </a:ln>
        </p:spPr>
        <p:txBody>
          <a:bodyPr spcFirstLastPara="1" wrap="square" lIns="68569" tIns="68569" rIns="68569" bIns="68569" anchor="t" anchorCtr="0">
            <a:noAutofit/>
          </a:bodyPr>
          <a:lstStyle/>
          <a:p>
            <a:r>
              <a:rPr lang="en" sz="3200" b="1" baseline="30000" dirty="0">
                <a:solidFill>
                  <a:schemeClr val="dk1"/>
                </a:solidFill>
                <a:highlight>
                  <a:srgbClr val="FFFFFF"/>
                </a:highlight>
              </a:rPr>
              <a:t>39 </a:t>
            </a:r>
            <a:r>
              <a:rPr lang="en" sz="3200" dirty="0">
                <a:solidFill>
                  <a:schemeClr val="dk1"/>
                </a:solidFill>
                <a:highlight>
                  <a:srgbClr val="FFFFFF"/>
                </a:highlight>
              </a:rPr>
              <a:t>When the Pharisee who had invited him saw this, he said to himself, “If this man were a prophet, he would know who is touching him and what kind of woman she is - that she is a sinner.”</a:t>
            </a:r>
            <a:r>
              <a:rPr lang="en" sz="3200" dirty="0">
                <a:solidFill>
                  <a:schemeClr val="dk1"/>
                </a:solidFill>
              </a:rPr>
              <a:t> </a:t>
            </a:r>
            <a:endParaRPr sz="3200" dirty="0">
              <a:solidFill>
                <a:schemeClr val="dk1"/>
              </a:solidFill>
            </a:endParaRPr>
          </a:p>
          <a:p>
            <a:pPr>
              <a:lnSpc>
                <a:spcPct val="150000"/>
              </a:lnSpc>
            </a:pPr>
            <a:r>
              <a:rPr lang="en" sz="2250" dirty="0">
                <a:solidFill>
                  <a:schemeClr val="dk1"/>
                </a:solidFill>
                <a:highlight>
                  <a:srgbClr val="FFFFFF"/>
                </a:highlight>
              </a:rPr>
              <a:t> </a:t>
            </a:r>
            <a:r>
              <a:rPr lang="en" sz="2250" dirty="0">
                <a:solidFill>
                  <a:schemeClr val="dk1"/>
                </a:solidFill>
              </a:rPr>
              <a:t> </a:t>
            </a:r>
            <a:endParaRPr sz="2250" dirty="0">
              <a:solidFill>
                <a:schemeClr val="dk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5"/>
          <p:cNvSpPr txBox="1"/>
          <p:nvPr/>
        </p:nvSpPr>
        <p:spPr>
          <a:xfrm>
            <a:off x="277444" y="790275"/>
            <a:ext cx="6236775" cy="3563775"/>
          </a:xfrm>
          <a:prstGeom prst="rect">
            <a:avLst/>
          </a:prstGeom>
          <a:noFill/>
          <a:ln>
            <a:noFill/>
          </a:ln>
        </p:spPr>
        <p:txBody>
          <a:bodyPr spcFirstLastPara="1" wrap="square" lIns="68569" tIns="68569" rIns="68569" bIns="68569" anchor="t" anchorCtr="0">
            <a:noAutofit/>
          </a:bodyPr>
          <a:lstStyle/>
          <a:p>
            <a:pPr>
              <a:spcBef>
                <a:spcPts val="900"/>
              </a:spcBef>
            </a:pPr>
            <a:r>
              <a:rPr lang="en" sz="3200" b="1" baseline="30000" dirty="0">
                <a:solidFill>
                  <a:schemeClr val="dk1"/>
                </a:solidFill>
                <a:highlight>
                  <a:srgbClr val="FFFFFF"/>
                </a:highlight>
              </a:rPr>
              <a:t>40 </a:t>
            </a:r>
            <a:r>
              <a:rPr lang="en" sz="3200" dirty="0">
                <a:solidFill>
                  <a:schemeClr val="dk1"/>
                </a:solidFill>
                <a:highlight>
                  <a:srgbClr val="FFFFFF"/>
                </a:highlight>
              </a:rPr>
              <a:t>Jesus answered him, “Simon, I have something to tell you.”</a:t>
            </a:r>
            <a:endParaRPr sz="3200" dirty="0">
              <a:solidFill>
                <a:schemeClr val="dk1"/>
              </a:solidFill>
              <a:highlight>
                <a:srgbClr val="FFFFFF"/>
              </a:highlight>
            </a:endParaRPr>
          </a:p>
          <a:p>
            <a:pPr>
              <a:spcBef>
                <a:spcPts val="900"/>
              </a:spcBef>
              <a:spcAft>
                <a:spcPts val="900"/>
              </a:spcAft>
            </a:pPr>
            <a:r>
              <a:rPr lang="en" sz="3200" dirty="0">
                <a:solidFill>
                  <a:schemeClr val="dk1"/>
                </a:solidFill>
                <a:highlight>
                  <a:srgbClr val="FFFFFF"/>
                </a:highlight>
              </a:rPr>
              <a:t>“Tell me, teacher,” he said.</a:t>
            </a:r>
            <a:endParaRPr sz="3200" dirty="0">
              <a:solidFill>
                <a:schemeClr val="dk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6"/>
          <p:cNvSpPr txBox="1"/>
          <p:nvPr/>
        </p:nvSpPr>
        <p:spPr>
          <a:xfrm>
            <a:off x="277444" y="449451"/>
            <a:ext cx="6236775" cy="4052807"/>
          </a:xfrm>
          <a:prstGeom prst="rect">
            <a:avLst/>
          </a:prstGeom>
          <a:noFill/>
          <a:ln>
            <a:noFill/>
          </a:ln>
        </p:spPr>
        <p:txBody>
          <a:bodyPr spcFirstLastPara="1" wrap="square" lIns="68569" tIns="68569" rIns="68569" bIns="68569" anchor="t" anchorCtr="0">
            <a:noAutofit/>
          </a:bodyPr>
          <a:lstStyle/>
          <a:p>
            <a:r>
              <a:rPr lang="en" sz="3200" b="1" baseline="30000" dirty="0">
                <a:solidFill>
                  <a:srgbClr val="008000"/>
                </a:solidFill>
                <a:highlight>
                  <a:srgbClr val="FFFFFF"/>
                </a:highlight>
              </a:rPr>
              <a:t>41 </a:t>
            </a:r>
            <a:r>
              <a:rPr lang="en" sz="3200" i="1" dirty="0">
                <a:solidFill>
                  <a:srgbClr val="008000"/>
                </a:solidFill>
                <a:highlight>
                  <a:srgbClr val="FFFFFF"/>
                </a:highlight>
              </a:rPr>
              <a:t>“Two people owed money to a certain moneylender. One owed him five hundred denarii, and the other fifty. </a:t>
            </a:r>
            <a:r>
              <a:rPr lang="en" sz="3200" b="1" i="1" baseline="30000" dirty="0">
                <a:solidFill>
                  <a:srgbClr val="008000"/>
                </a:solidFill>
                <a:highlight>
                  <a:srgbClr val="FFFFFF"/>
                </a:highlight>
              </a:rPr>
              <a:t>42 </a:t>
            </a:r>
            <a:r>
              <a:rPr lang="en" sz="3200" i="1" dirty="0">
                <a:solidFill>
                  <a:srgbClr val="008000"/>
                </a:solidFill>
                <a:highlight>
                  <a:srgbClr val="FFFFFF"/>
                </a:highlight>
              </a:rPr>
              <a:t>Neither of them had the money to pay him back, so he forgave the debts of both. Now which of them will love him more?”</a:t>
            </a:r>
            <a:endParaRPr sz="3200" dirty="0">
              <a:solidFill>
                <a:srgbClr val="008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7"/>
          <p:cNvSpPr txBox="1"/>
          <p:nvPr/>
        </p:nvSpPr>
        <p:spPr>
          <a:xfrm>
            <a:off x="277444" y="247973"/>
            <a:ext cx="6376259" cy="2323777"/>
          </a:xfrm>
          <a:prstGeom prst="rect">
            <a:avLst/>
          </a:prstGeom>
          <a:noFill/>
          <a:ln>
            <a:noFill/>
          </a:ln>
        </p:spPr>
        <p:txBody>
          <a:bodyPr spcFirstLastPara="1" wrap="square" lIns="68569" tIns="68569" rIns="68569" bIns="68569" anchor="t" anchorCtr="0">
            <a:noAutofit/>
          </a:bodyPr>
          <a:lstStyle/>
          <a:p>
            <a:r>
              <a:rPr lang="en" sz="3000" b="1" baseline="30000" dirty="0">
                <a:solidFill>
                  <a:schemeClr val="dk1"/>
                </a:solidFill>
                <a:highlight>
                  <a:srgbClr val="FFFFFF"/>
                </a:highlight>
              </a:rPr>
              <a:t>43 </a:t>
            </a:r>
            <a:r>
              <a:rPr lang="en" sz="3000" dirty="0">
                <a:solidFill>
                  <a:schemeClr val="dk1"/>
                </a:solidFill>
                <a:highlight>
                  <a:srgbClr val="FFFFFF"/>
                </a:highlight>
              </a:rPr>
              <a:t>Simon replied, “I suppose the one who had the bigger debt forgiven.”</a:t>
            </a:r>
            <a:endParaRPr sz="3000" dirty="0">
              <a:solidFill>
                <a:schemeClr val="dk1"/>
              </a:solidFill>
              <a:highlight>
                <a:srgbClr val="FFFFFF"/>
              </a:highlight>
            </a:endParaRPr>
          </a:p>
          <a:p>
            <a:pPr>
              <a:spcBef>
                <a:spcPts val="750"/>
              </a:spcBef>
            </a:pPr>
            <a:r>
              <a:rPr lang="en" sz="3000" dirty="0">
                <a:solidFill>
                  <a:schemeClr val="dk1"/>
                </a:solidFill>
                <a:highlight>
                  <a:srgbClr val="FFFFFF"/>
                </a:highlight>
              </a:rPr>
              <a:t>“You have judged correctly,” Jesus said.</a:t>
            </a:r>
            <a:endParaRPr sz="3000" b="1" baseline="30000" dirty="0">
              <a:solidFill>
                <a:schemeClr val="dk1"/>
              </a:solidFill>
              <a:highlight>
                <a:srgbClr val="FFFFFF"/>
              </a:highlight>
            </a:endParaRPr>
          </a:p>
          <a:p>
            <a:pPr>
              <a:lnSpc>
                <a:spcPct val="150000"/>
              </a:lnSpc>
              <a:spcBef>
                <a:spcPts val="750"/>
              </a:spcBef>
            </a:pPr>
            <a:endParaRPr sz="2250" dirty="0">
              <a:solidFill>
                <a:schemeClr val="dk2"/>
              </a:solidFill>
            </a:endParaRPr>
          </a:p>
        </p:txBody>
      </p:sp>
      <p:pic>
        <p:nvPicPr>
          <p:cNvPr id="128" name="Google Shape;128;p27"/>
          <p:cNvPicPr preferRelativeResize="0"/>
          <p:nvPr/>
        </p:nvPicPr>
        <p:blipFill>
          <a:blip r:embed="rId3">
            <a:alphaModFix/>
          </a:blip>
          <a:stretch>
            <a:fillRect/>
          </a:stretch>
        </p:blipFill>
        <p:spPr>
          <a:xfrm>
            <a:off x="3981692" y="3020992"/>
            <a:ext cx="2672012" cy="1975273"/>
          </a:xfrm>
          <a:prstGeom prst="rect">
            <a:avLst/>
          </a:prstGeom>
          <a:noFill/>
          <a:ln>
            <a:noFill/>
          </a:ln>
        </p:spPr>
      </p:pic>
      <p:sp>
        <p:nvSpPr>
          <p:cNvPr id="129" name="Google Shape;129;p27"/>
          <p:cNvSpPr txBox="1"/>
          <p:nvPr/>
        </p:nvSpPr>
        <p:spPr>
          <a:xfrm>
            <a:off x="277443" y="2355742"/>
            <a:ext cx="6376259" cy="2464231"/>
          </a:xfrm>
          <a:prstGeom prst="rect">
            <a:avLst/>
          </a:prstGeom>
          <a:noFill/>
          <a:ln>
            <a:noFill/>
          </a:ln>
        </p:spPr>
        <p:txBody>
          <a:bodyPr spcFirstLastPara="1" wrap="square" lIns="68569" tIns="68569" rIns="68569" bIns="68569" anchor="t" anchorCtr="0">
            <a:noAutofit/>
          </a:bodyPr>
          <a:lstStyle/>
          <a:p>
            <a:pPr>
              <a:spcBef>
                <a:spcPts val="750"/>
              </a:spcBef>
              <a:buClr>
                <a:schemeClr val="dk1"/>
              </a:buClr>
              <a:buSzPts val="1100"/>
            </a:pPr>
            <a:r>
              <a:rPr lang="en" sz="3000" b="1" baseline="30000" dirty="0">
                <a:solidFill>
                  <a:schemeClr val="dk1"/>
                </a:solidFill>
                <a:highlight>
                  <a:srgbClr val="FFFFFF"/>
                </a:highlight>
              </a:rPr>
              <a:t>44 </a:t>
            </a:r>
            <a:r>
              <a:rPr lang="en" sz="3000" dirty="0">
                <a:solidFill>
                  <a:schemeClr val="dk1"/>
                </a:solidFill>
                <a:highlight>
                  <a:srgbClr val="FFFFFF"/>
                </a:highlight>
              </a:rPr>
              <a:t>Then he turned toward the woman and said to Simon, </a:t>
            </a:r>
          </a:p>
          <a:p>
            <a:pPr>
              <a:spcBef>
                <a:spcPts val="750"/>
              </a:spcBef>
              <a:buClr>
                <a:schemeClr val="dk1"/>
              </a:buClr>
              <a:buSzPts val="1100"/>
            </a:pPr>
            <a:r>
              <a:rPr lang="en" sz="3000" dirty="0">
                <a:solidFill>
                  <a:srgbClr val="CC0000"/>
                </a:solidFill>
                <a:highlight>
                  <a:srgbClr val="FFFFFF"/>
                </a:highlight>
              </a:rPr>
              <a:t>“Do you see </a:t>
            </a:r>
          </a:p>
          <a:p>
            <a:pPr>
              <a:spcBef>
                <a:spcPts val="750"/>
              </a:spcBef>
              <a:buClr>
                <a:schemeClr val="dk1"/>
              </a:buClr>
              <a:buSzPts val="1100"/>
            </a:pPr>
            <a:r>
              <a:rPr lang="en" sz="3000" dirty="0">
                <a:solidFill>
                  <a:srgbClr val="CC0000"/>
                </a:solidFill>
                <a:highlight>
                  <a:srgbClr val="FFFFFF"/>
                </a:highlight>
              </a:rPr>
              <a:t>this woman?”</a:t>
            </a:r>
            <a:endParaRPr sz="3000" dirty="0">
              <a:solidFill>
                <a:srgbClr val="CC0000"/>
              </a:solidFill>
            </a:endParaRPr>
          </a:p>
          <a:p>
            <a:endParaRPr sz="1350" dirty="0">
              <a:solidFill>
                <a:schemeClr val="dk2"/>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graphicFrame>
        <p:nvGraphicFramePr>
          <p:cNvPr id="134" name="Google Shape;134;p28"/>
          <p:cNvGraphicFramePr/>
          <p:nvPr>
            <p:extLst>
              <p:ext uri="{D42A27DB-BD31-4B8C-83A1-F6EECF244321}">
                <p14:modId xmlns:p14="http://schemas.microsoft.com/office/powerpoint/2010/main" val="191376112"/>
              </p:ext>
            </p:extLst>
          </p:nvPr>
        </p:nvGraphicFramePr>
        <p:xfrm>
          <a:off x="325762" y="257654"/>
          <a:ext cx="6206476" cy="4628191"/>
        </p:xfrm>
        <a:graphic>
          <a:graphicData uri="http://schemas.openxmlformats.org/drawingml/2006/table">
            <a:tbl>
              <a:tblPr>
                <a:noFill/>
                <a:tableStyleId>{0FE22743-C609-4506-A89D-4494A1163CE6}</a:tableStyleId>
              </a:tblPr>
              <a:tblGrid>
                <a:gridCol w="3103238">
                  <a:extLst>
                    <a:ext uri="{9D8B030D-6E8A-4147-A177-3AD203B41FA5}">
                      <a16:colId xmlns:a16="http://schemas.microsoft.com/office/drawing/2014/main" val="20000"/>
                    </a:ext>
                  </a:extLst>
                </a:gridCol>
                <a:gridCol w="3103238">
                  <a:extLst>
                    <a:ext uri="{9D8B030D-6E8A-4147-A177-3AD203B41FA5}">
                      <a16:colId xmlns:a16="http://schemas.microsoft.com/office/drawing/2014/main" val="20001"/>
                    </a:ext>
                  </a:extLst>
                </a:gridCol>
              </a:tblGrid>
              <a:tr h="548852">
                <a:tc>
                  <a:txBody>
                    <a:bodyPr/>
                    <a:lstStyle/>
                    <a:p>
                      <a:pPr marL="0" lvl="0" indent="0" algn="l" rtl="0">
                        <a:spcBef>
                          <a:spcPts val="0"/>
                        </a:spcBef>
                        <a:spcAft>
                          <a:spcPts val="0"/>
                        </a:spcAft>
                        <a:buNone/>
                      </a:pPr>
                      <a:r>
                        <a:rPr lang="en" sz="3200" b="1" dirty="0"/>
                        <a:t>Simon</a:t>
                      </a:r>
                      <a:endParaRPr sz="3200" b="1" dirty="0"/>
                    </a:p>
                  </a:txBody>
                  <a:tcPr marL="68569" marR="68569" marT="68569" marB="68569">
                    <a:lnL w="19050" cap="flat" cmpd="sng">
                      <a:solidFill>
                        <a:schemeClr val="dk2"/>
                      </a:solidFill>
                      <a:prstDash val="solid"/>
                      <a:round/>
                      <a:headEnd type="none" w="sm" len="sm"/>
                      <a:tailEnd type="none" w="sm" len="sm"/>
                    </a:lnL>
                    <a:lnR w="19050" cap="flat" cmpd="sng">
                      <a:solidFill>
                        <a:schemeClr val="dk2"/>
                      </a:solidFill>
                      <a:prstDash val="solid"/>
                      <a:round/>
                      <a:headEnd type="none" w="sm" len="sm"/>
                      <a:tailEnd type="none" w="sm" len="sm"/>
                    </a:lnR>
                    <a:lnT w="19050" cap="flat" cmpd="sng">
                      <a:solidFill>
                        <a:schemeClr val="dk2"/>
                      </a:solidFill>
                      <a:prstDash val="solid"/>
                      <a:round/>
                      <a:headEnd type="none" w="sm" len="sm"/>
                      <a:tailEnd type="none" w="sm" len="sm"/>
                    </a:lnT>
                    <a:lnB w="19050"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 sz="3200" b="1" dirty="0"/>
                        <a:t>The woman</a:t>
                      </a:r>
                      <a:endParaRPr sz="3200" b="1" dirty="0"/>
                    </a:p>
                  </a:txBody>
                  <a:tcPr marL="68569" marR="68569" marT="68569" marB="68569">
                    <a:lnL w="19050" cap="flat" cmpd="sng">
                      <a:solidFill>
                        <a:schemeClr val="dk2"/>
                      </a:solidFill>
                      <a:prstDash val="solid"/>
                      <a:round/>
                      <a:headEnd type="none" w="sm" len="sm"/>
                      <a:tailEnd type="none" w="sm" len="sm"/>
                    </a:lnL>
                    <a:lnR w="19050" cap="flat" cmpd="sng">
                      <a:solidFill>
                        <a:schemeClr val="dk2"/>
                      </a:solidFill>
                      <a:prstDash val="solid"/>
                      <a:round/>
                      <a:headEnd type="none" w="sm" len="sm"/>
                      <a:tailEnd type="none" w="sm" len="sm"/>
                    </a:lnR>
                    <a:lnT w="19050" cap="flat" cmpd="sng">
                      <a:solidFill>
                        <a:schemeClr val="dk2"/>
                      </a:solidFill>
                      <a:prstDash val="solid"/>
                      <a:round/>
                      <a:headEnd type="none" w="sm" len="sm"/>
                      <a:tailEnd type="none" w="sm" len="sm"/>
                    </a:lnT>
                    <a:lnB w="19050"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1125116">
                <a:tc>
                  <a:txBody>
                    <a:bodyPr/>
                    <a:lstStyle/>
                    <a:p>
                      <a:pPr marL="0" lvl="0" indent="0" algn="l" rtl="0">
                        <a:spcBef>
                          <a:spcPts val="0"/>
                        </a:spcBef>
                        <a:spcAft>
                          <a:spcPts val="0"/>
                        </a:spcAft>
                        <a:buNone/>
                      </a:pPr>
                      <a:r>
                        <a:rPr lang="en" sz="2600" dirty="0">
                          <a:solidFill>
                            <a:schemeClr val="dk1"/>
                          </a:solidFill>
                          <a:highlight>
                            <a:srgbClr val="FFFFFF"/>
                          </a:highlight>
                        </a:rPr>
                        <a:t>did not give me any water for my feet</a:t>
                      </a:r>
                      <a:r>
                        <a:rPr lang="en" sz="2600" dirty="0">
                          <a:solidFill>
                            <a:schemeClr val="dk1"/>
                          </a:solidFill>
                        </a:rPr>
                        <a:t> </a:t>
                      </a:r>
                      <a:endParaRPr sz="2600" dirty="0"/>
                    </a:p>
                  </a:txBody>
                  <a:tcPr marL="68569" marR="68569" marT="68569" marB="68569">
                    <a:lnL w="19050" cap="flat" cmpd="sng">
                      <a:solidFill>
                        <a:schemeClr val="dk2"/>
                      </a:solidFill>
                      <a:prstDash val="solid"/>
                      <a:round/>
                      <a:headEnd type="none" w="sm" len="sm"/>
                      <a:tailEnd type="none" w="sm" len="sm"/>
                    </a:lnL>
                    <a:lnR w="19050" cap="flat" cmpd="sng">
                      <a:solidFill>
                        <a:schemeClr val="dk2"/>
                      </a:solidFill>
                      <a:prstDash val="solid"/>
                      <a:round/>
                      <a:headEnd type="none" w="sm" len="sm"/>
                      <a:tailEnd type="none" w="sm" len="sm"/>
                    </a:lnR>
                    <a:lnT w="19050" cap="flat" cmpd="sng">
                      <a:solidFill>
                        <a:schemeClr val="dk2"/>
                      </a:solidFill>
                      <a:prstDash val="solid"/>
                      <a:round/>
                      <a:headEnd type="none" w="sm" len="sm"/>
                      <a:tailEnd type="none" w="sm" len="sm"/>
                    </a:lnT>
                    <a:lnB w="19050"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 sz="2600" dirty="0">
                          <a:solidFill>
                            <a:schemeClr val="dk1"/>
                          </a:solidFill>
                          <a:highlight>
                            <a:srgbClr val="FFFFFF"/>
                          </a:highlight>
                        </a:rPr>
                        <a:t>wet my feet with her tears and wiped them with her hair</a:t>
                      </a:r>
                      <a:r>
                        <a:rPr lang="en" sz="2600" dirty="0">
                          <a:solidFill>
                            <a:schemeClr val="dk1"/>
                          </a:solidFill>
                        </a:rPr>
                        <a:t> </a:t>
                      </a:r>
                      <a:endParaRPr sz="2600" dirty="0"/>
                    </a:p>
                  </a:txBody>
                  <a:tcPr marL="68569" marR="68569" marT="68569" marB="68569">
                    <a:lnL w="19050" cap="flat" cmpd="sng">
                      <a:solidFill>
                        <a:schemeClr val="dk2"/>
                      </a:solidFill>
                      <a:prstDash val="solid"/>
                      <a:round/>
                      <a:headEnd type="none" w="sm" len="sm"/>
                      <a:tailEnd type="none" w="sm" len="sm"/>
                    </a:lnL>
                    <a:lnR w="19050" cap="flat" cmpd="sng">
                      <a:solidFill>
                        <a:schemeClr val="dk2"/>
                      </a:solidFill>
                      <a:prstDash val="solid"/>
                      <a:round/>
                      <a:headEnd type="none" w="sm" len="sm"/>
                      <a:tailEnd type="none" w="sm" len="sm"/>
                    </a:lnR>
                    <a:lnT w="19050" cap="flat" cmpd="sng">
                      <a:solidFill>
                        <a:schemeClr val="dk2"/>
                      </a:solidFill>
                      <a:prstDash val="solid"/>
                      <a:round/>
                      <a:headEnd type="none" w="sm" len="sm"/>
                      <a:tailEnd type="none" w="sm" len="sm"/>
                    </a:lnT>
                    <a:lnB w="19050"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1167947">
                <a:tc>
                  <a:txBody>
                    <a:bodyPr/>
                    <a:lstStyle/>
                    <a:p>
                      <a:pPr marL="0" lvl="0" indent="0" algn="l" rtl="0">
                        <a:spcBef>
                          <a:spcPts val="0"/>
                        </a:spcBef>
                        <a:spcAft>
                          <a:spcPts val="0"/>
                        </a:spcAft>
                        <a:buNone/>
                      </a:pPr>
                      <a:r>
                        <a:rPr lang="en" sz="2600" dirty="0">
                          <a:solidFill>
                            <a:schemeClr val="dk1"/>
                          </a:solidFill>
                          <a:highlight>
                            <a:srgbClr val="FFFFFF"/>
                          </a:highlight>
                        </a:rPr>
                        <a:t>did not give me a kiss</a:t>
                      </a:r>
                      <a:r>
                        <a:rPr lang="en" sz="2600" dirty="0">
                          <a:solidFill>
                            <a:schemeClr val="dk1"/>
                          </a:solidFill>
                        </a:rPr>
                        <a:t> </a:t>
                      </a:r>
                      <a:endParaRPr sz="2600" dirty="0"/>
                    </a:p>
                  </a:txBody>
                  <a:tcPr marL="68569" marR="68569" marT="68569" marB="68569">
                    <a:lnL w="19050" cap="flat" cmpd="sng">
                      <a:solidFill>
                        <a:schemeClr val="dk2"/>
                      </a:solidFill>
                      <a:prstDash val="solid"/>
                      <a:round/>
                      <a:headEnd type="none" w="sm" len="sm"/>
                      <a:tailEnd type="none" w="sm" len="sm"/>
                    </a:lnL>
                    <a:lnR w="19050" cap="flat" cmpd="sng">
                      <a:solidFill>
                        <a:schemeClr val="dk2"/>
                      </a:solidFill>
                      <a:prstDash val="solid"/>
                      <a:round/>
                      <a:headEnd type="none" w="sm" len="sm"/>
                      <a:tailEnd type="none" w="sm" len="sm"/>
                    </a:lnR>
                    <a:lnT w="19050" cap="flat" cmpd="sng">
                      <a:solidFill>
                        <a:schemeClr val="dk2"/>
                      </a:solidFill>
                      <a:prstDash val="solid"/>
                      <a:round/>
                      <a:headEnd type="none" w="sm" len="sm"/>
                      <a:tailEnd type="none" w="sm" len="sm"/>
                    </a:lnT>
                    <a:lnB w="19050"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 sz="2600" dirty="0">
                          <a:solidFill>
                            <a:schemeClr val="dk1"/>
                          </a:solidFill>
                          <a:highlight>
                            <a:srgbClr val="FFFFFF"/>
                          </a:highlight>
                        </a:rPr>
                        <a:t>from the time I entered, has not stopped kissing my feet</a:t>
                      </a:r>
                      <a:r>
                        <a:rPr lang="en" sz="2600" dirty="0">
                          <a:solidFill>
                            <a:schemeClr val="dk1"/>
                          </a:solidFill>
                        </a:rPr>
                        <a:t> </a:t>
                      </a:r>
                      <a:endParaRPr sz="2600" dirty="0"/>
                    </a:p>
                  </a:txBody>
                  <a:tcPr marL="68569" marR="68569" marT="68569" marB="68569">
                    <a:lnL w="19050" cap="flat" cmpd="sng">
                      <a:solidFill>
                        <a:schemeClr val="dk2"/>
                      </a:solidFill>
                      <a:prstDash val="solid"/>
                      <a:round/>
                      <a:headEnd type="none" w="sm" len="sm"/>
                      <a:tailEnd type="none" w="sm" len="sm"/>
                    </a:lnL>
                    <a:lnR w="19050" cap="flat" cmpd="sng">
                      <a:solidFill>
                        <a:schemeClr val="dk2"/>
                      </a:solidFill>
                      <a:prstDash val="solid"/>
                      <a:round/>
                      <a:headEnd type="none" w="sm" len="sm"/>
                      <a:tailEnd type="none" w="sm" len="sm"/>
                    </a:lnR>
                    <a:lnT w="19050" cap="flat" cmpd="sng">
                      <a:solidFill>
                        <a:schemeClr val="dk2"/>
                      </a:solidFill>
                      <a:prstDash val="solid"/>
                      <a:round/>
                      <a:headEnd type="none" w="sm" len="sm"/>
                      <a:tailEnd type="none" w="sm" len="sm"/>
                    </a:lnT>
                    <a:lnB w="19050"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955417">
                <a:tc>
                  <a:txBody>
                    <a:bodyPr/>
                    <a:lstStyle/>
                    <a:p>
                      <a:pPr marL="0" lvl="0" indent="0" algn="l" rtl="0">
                        <a:spcBef>
                          <a:spcPts val="0"/>
                        </a:spcBef>
                        <a:spcAft>
                          <a:spcPts val="0"/>
                        </a:spcAft>
                        <a:buNone/>
                      </a:pPr>
                      <a:r>
                        <a:rPr lang="en" sz="2600" dirty="0">
                          <a:solidFill>
                            <a:schemeClr val="dk1"/>
                          </a:solidFill>
                          <a:highlight>
                            <a:srgbClr val="FFFFFF"/>
                          </a:highlight>
                        </a:rPr>
                        <a:t>did not put oil on </a:t>
                      </a:r>
                    </a:p>
                    <a:p>
                      <a:pPr marL="0" lvl="0" indent="0" algn="l" rtl="0">
                        <a:spcBef>
                          <a:spcPts val="0"/>
                        </a:spcBef>
                        <a:spcAft>
                          <a:spcPts val="0"/>
                        </a:spcAft>
                        <a:buNone/>
                      </a:pPr>
                      <a:r>
                        <a:rPr lang="en" sz="2600" dirty="0">
                          <a:solidFill>
                            <a:schemeClr val="dk1"/>
                          </a:solidFill>
                          <a:highlight>
                            <a:srgbClr val="FFFFFF"/>
                          </a:highlight>
                        </a:rPr>
                        <a:t>my head</a:t>
                      </a:r>
                      <a:r>
                        <a:rPr lang="en" sz="2600" dirty="0">
                          <a:solidFill>
                            <a:schemeClr val="dk1"/>
                          </a:solidFill>
                        </a:rPr>
                        <a:t> </a:t>
                      </a:r>
                      <a:endParaRPr sz="2600" dirty="0"/>
                    </a:p>
                  </a:txBody>
                  <a:tcPr marL="68569" marR="68569" marT="68569" marB="68569">
                    <a:lnL w="19050" cap="flat" cmpd="sng">
                      <a:solidFill>
                        <a:schemeClr val="dk2"/>
                      </a:solidFill>
                      <a:prstDash val="solid"/>
                      <a:round/>
                      <a:headEnd type="none" w="sm" len="sm"/>
                      <a:tailEnd type="none" w="sm" len="sm"/>
                    </a:lnL>
                    <a:lnR w="19050" cap="flat" cmpd="sng">
                      <a:solidFill>
                        <a:schemeClr val="dk2"/>
                      </a:solidFill>
                      <a:prstDash val="solid"/>
                      <a:round/>
                      <a:headEnd type="none" w="sm" len="sm"/>
                      <a:tailEnd type="none" w="sm" len="sm"/>
                    </a:lnR>
                    <a:lnT w="19050" cap="flat" cmpd="sng">
                      <a:solidFill>
                        <a:schemeClr val="dk2"/>
                      </a:solidFill>
                      <a:prstDash val="solid"/>
                      <a:round/>
                      <a:headEnd type="none" w="sm" len="sm"/>
                      <a:tailEnd type="none" w="sm" len="sm"/>
                    </a:lnT>
                    <a:lnB w="19050"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 sz="2600" dirty="0">
                          <a:solidFill>
                            <a:schemeClr val="dk1"/>
                          </a:solidFill>
                          <a:highlight>
                            <a:srgbClr val="FFFFFF"/>
                          </a:highlight>
                        </a:rPr>
                        <a:t>has poured perfume on my feet</a:t>
                      </a:r>
                      <a:r>
                        <a:rPr lang="en" sz="2600" dirty="0">
                          <a:solidFill>
                            <a:schemeClr val="dk1"/>
                          </a:solidFill>
                        </a:rPr>
                        <a:t> </a:t>
                      </a:r>
                      <a:endParaRPr sz="2600" dirty="0"/>
                    </a:p>
                  </a:txBody>
                  <a:tcPr marL="68569" marR="68569" marT="68569" marB="68569">
                    <a:lnL w="19050" cap="flat" cmpd="sng">
                      <a:solidFill>
                        <a:schemeClr val="dk2"/>
                      </a:solidFill>
                      <a:prstDash val="solid"/>
                      <a:round/>
                      <a:headEnd type="none" w="sm" len="sm"/>
                      <a:tailEnd type="none" w="sm" len="sm"/>
                    </a:lnL>
                    <a:lnR w="19050" cap="flat" cmpd="sng">
                      <a:solidFill>
                        <a:schemeClr val="dk2"/>
                      </a:solidFill>
                      <a:prstDash val="solid"/>
                      <a:round/>
                      <a:headEnd type="none" w="sm" len="sm"/>
                      <a:tailEnd type="none" w="sm" len="sm"/>
                    </a:lnR>
                    <a:lnT w="19050" cap="flat" cmpd="sng">
                      <a:solidFill>
                        <a:schemeClr val="dk2"/>
                      </a:solidFill>
                      <a:prstDash val="solid"/>
                      <a:round/>
                      <a:headEnd type="none" w="sm" len="sm"/>
                      <a:tailEnd type="none" w="sm" len="sm"/>
                    </a:lnT>
                    <a:lnB w="19050"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9"/>
          <p:cNvSpPr txBox="1"/>
          <p:nvPr/>
        </p:nvSpPr>
        <p:spPr>
          <a:xfrm>
            <a:off x="277444" y="325464"/>
            <a:ext cx="6236775" cy="4393769"/>
          </a:xfrm>
          <a:prstGeom prst="rect">
            <a:avLst/>
          </a:prstGeom>
          <a:noFill/>
          <a:ln>
            <a:noFill/>
          </a:ln>
        </p:spPr>
        <p:txBody>
          <a:bodyPr spcFirstLastPara="1" wrap="square" lIns="68569" tIns="68569" rIns="68569" bIns="68569" anchor="t" anchorCtr="0">
            <a:noAutofit/>
          </a:bodyPr>
          <a:lstStyle/>
          <a:p>
            <a:r>
              <a:rPr lang="en" sz="3200" b="1" baseline="30000" dirty="0">
                <a:solidFill>
                  <a:schemeClr val="dk1"/>
                </a:solidFill>
                <a:highlight>
                  <a:srgbClr val="FFFFFF"/>
                </a:highlight>
              </a:rPr>
              <a:t>47 </a:t>
            </a:r>
            <a:r>
              <a:rPr lang="en" sz="3200" dirty="0">
                <a:solidFill>
                  <a:schemeClr val="dk1"/>
                </a:solidFill>
                <a:highlight>
                  <a:srgbClr val="FFFFFF"/>
                </a:highlight>
              </a:rPr>
              <a:t>Therefore, I tell you, her many sins have been forgiven - as her great love has shown. But whoever has been forgiven little loves little.”</a:t>
            </a:r>
            <a:r>
              <a:rPr lang="en" sz="3200" dirty="0">
                <a:solidFill>
                  <a:schemeClr val="dk1"/>
                </a:solidFill>
              </a:rPr>
              <a:t> </a:t>
            </a:r>
            <a:endParaRPr sz="3200" dirty="0">
              <a:solidFill>
                <a:schemeClr val="dk1"/>
              </a:solidFill>
            </a:endParaRPr>
          </a:p>
          <a:p>
            <a:pPr>
              <a:lnSpc>
                <a:spcPct val="150000"/>
              </a:lnSpc>
            </a:pPr>
            <a:endParaRPr sz="900" dirty="0">
              <a:solidFill>
                <a:schemeClr val="dk1"/>
              </a:solidFill>
            </a:endParaRPr>
          </a:p>
          <a:p>
            <a:r>
              <a:rPr lang="en" sz="2100" b="1" baseline="30000" dirty="0">
                <a:solidFill>
                  <a:srgbClr val="CC0000"/>
                </a:solidFill>
                <a:highlight>
                  <a:srgbClr val="FFFFFF"/>
                </a:highlight>
              </a:rPr>
              <a:t>41 </a:t>
            </a:r>
            <a:r>
              <a:rPr lang="en" sz="2100" i="1" dirty="0">
                <a:solidFill>
                  <a:srgbClr val="CC0000"/>
                </a:solidFill>
                <a:highlight>
                  <a:srgbClr val="FFFFFF"/>
                </a:highlight>
              </a:rPr>
              <a:t>“Two people owed money to a certain moneylender. One owed him five hundred denarii, and the other fifty. </a:t>
            </a:r>
            <a:r>
              <a:rPr lang="en" sz="2100" b="1" i="1" baseline="30000" dirty="0">
                <a:solidFill>
                  <a:srgbClr val="CC0000"/>
                </a:solidFill>
                <a:highlight>
                  <a:srgbClr val="FFFFFF"/>
                </a:highlight>
              </a:rPr>
              <a:t>42 </a:t>
            </a:r>
            <a:r>
              <a:rPr lang="en" sz="2100" i="1" dirty="0">
                <a:solidFill>
                  <a:srgbClr val="CC0000"/>
                </a:solidFill>
                <a:highlight>
                  <a:srgbClr val="FFFFFF"/>
                </a:highlight>
              </a:rPr>
              <a:t>Neither of them had the money to pay him back, so he forgave the debts of both. Now which of them will love him more?”</a:t>
            </a:r>
            <a:endParaRPr sz="2100" dirty="0">
              <a:solidFill>
                <a:srgbClr val="CC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30"/>
          <p:cNvSpPr txBox="1"/>
          <p:nvPr/>
        </p:nvSpPr>
        <p:spPr>
          <a:xfrm>
            <a:off x="187425" y="216977"/>
            <a:ext cx="6483150" cy="4843220"/>
          </a:xfrm>
          <a:prstGeom prst="rect">
            <a:avLst/>
          </a:prstGeom>
          <a:noFill/>
          <a:ln>
            <a:noFill/>
          </a:ln>
        </p:spPr>
        <p:txBody>
          <a:bodyPr spcFirstLastPara="1" wrap="square" lIns="68569" tIns="68569" rIns="68569" bIns="68569" anchor="t" anchorCtr="0">
            <a:noAutofit/>
          </a:bodyPr>
          <a:lstStyle/>
          <a:p>
            <a:r>
              <a:rPr lang="en" sz="2600" b="1" baseline="30000" dirty="0">
                <a:solidFill>
                  <a:schemeClr val="dk1"/>
                </a:solidFill>
                <a:highlight>
                  <a:srgbClr val="FFFFFF"/>
                </a:highlight>
              </a:rPr>
              <a:t>47 </a:t>
            </a:r>
            <a:r>
              <a:rPr lang="en" sz="2600" dirty="0">
                <a:solidFill>
                  <a:schemeClr val="dk1"/>
                </a:solidFill>
                <a:highlight>
                  <a:srgbClr val="FFFFFF"/>
                </a:highlight>
              </a:rPr>
              <a:t>Therefore, I tell you, </a:t>
            </a:r>
            <a:r>
              <a:rPr lang="en" sz="2600" dirty="0">
                <a:solidFill>
                  <a:srgbClr val="CC0000"/>
                </a:solidFill>
                <a:highlight>
                  <a:srgbClr val="FFFFFF"/>
                </a:highlight>
              </a:rPr>
              <a:t>her many sins have been forgiven</a:t>
            </a:r>
            <a:r>
              <a:rPr lang="en" sz="2600" dirty="0">
                <a:solidFill>
                  <a:schemeClr val="dk1"/>
                </a:solidFill>
                <a:highlight>
                  <a:srgbClr val="FFFFFF"/>
                </a:highlight>
              </a:rPr>
              <a:t> - as her great love has shown. But whoever has been forgiven little loves little.”</a:t>
            </a:r>
            <a:r>
              <a:rPr lang="en" sz="2600" dirty="0">
                <a:solidFill>
                  <a:schemeClr val="dk1"/>
                </a:solidFill>
              </a:rPr>
              <a:t> </a:t>
            </a:r>
            <a:endParaRPr sz="2600" dirty="0">
              <a:solidFill>
                <a:schemeClr val="dk1"/>
              </a:solidFill>
            </a:endParaRPr>
          </a:p>
          <a:p>
            <a:pPr>
              <a:spcBef>
                <a:spcPts val="900"/>
              </a:spcBef>
            </a:pPr>
            <a:r>
              <a:rPr lang="en" sz="2600" b="1" baseline="30000" dirty="0">
                <a:solidFill>
                  <a:schemeClr val="dk1"/>
                </a:solidFill>
                <a:highlight>
                  <a:srgbClr val="FFFFFF"/>
                </a:highlight>
              </a:rPr>
              <a:t>48 </a:t>
            </a:r>
            <a:r>
              <a:rPr lang="en" sz="2600" dirty="0">
                <a:solidFill>
                  <a:schemeClr val="dk1"/>
                </a:solidFill>
                <a:highlight>
                  <a:srgbClr val="FFFFFF"/>
                </a:highlight>
              </a:rPr>
              <a:t>Then Jesus said to her, “</a:t>
            </a:r>
            <a:r>
              <a:rPr lang="en" sz="2600" dirty="0">
                <a:solidFill>
                  <a:srgbClr val="CC0000"/>
                </a:solidFill>
                <a:highlight>
                  <a:srgbClr val="FFFFFF"/>
                </a:highlight>
              </a:rPr>
              <a:t>Your sins are forgiven.</a:t>
            </a:r>
            <a:r>
              <a:rPr lang="en" sz="2600" dirty="0">
                <a:solidFill>
                  <a:schemeClr val="dk1"/>
                </a:solidFill>
                <a:highlight>
                  <a:srgbClr val="FFFFFF"/>
                </a:highlight>
              </a:rPr>
              <a:t>”</a:t>
            </a:r>
            <a:endParaRPr sz="2600" dirty="0">
              <a:solidFill>
                <a:schemeClr val="dk1"/>
              </a:solidFill>
              <a:highlight>
                <a:srgbClr val="FFFFFF"/>
              </a:highlight>
            </a:endParaRPr>
          </a:p>
          <a:p>
            <a:pPr>
              <a:spcBef>
                <a:spcPts val="900"/>
              </a:spcBef>
            </a:pPr>
            <a:r>
              <a:rPr lang="en" sz="2600" b="1" baseline="30000" dirty="0">
                <a:solidFill>
                  <a:schemeClr val="dk1"/>
                </a:solidFill>
                <a:highlight>
                  <a:srgbClr val="FFFFFF"/>
                </a:highlight>
              </a:rPr>
              <a:t>49 </a:t>
            </a:r>
            <a:r>
              <a:rPr lang="en" sz="2600" dirty="0">
                <a:solidFill>
                  <a:schemeClr val="dk1"/>
                </a:solidFill>
                <a:highlight>
                  <a:srgbClr val="FFFFFF"/>
                </a:highlight>
              </a:rPr>
              <a:t>The other guests began to say among themselves, “Who is this who even forgives sins?”</a:t>
            </a:r>
            <a:endParaRPr sz="2600" dirty="0">
              <a:solidFill>
                <a:schemeClr val="dk1"/>
              </a:solidFill>
              <a:highlight>
                <a:srgbClr val="FFFFFF"/>
              </a:highlight>
            </a:endParaRPr>
          </a:p>
          <a:p>
            <a:pPr>
              <a:spcBef>
                <a:spcPts val="900"/>
              </a:spcBef>
              <a:spcAft>
                <a:spcPts val="900"/>
              </a:spcAft>
            </a:pPr>
            <a:r>
              <a:rPr lang="en" sz="2600" b="1" baseline="30000" dirty="0">
                <a:solidFill>
                  <a:schemeClr val="dk1"/>
                </a:solidFill>
                <a:highlight>
                  <a:srgbClr val="FFFFFF"/>
                </a:highlight>
              </a:rPr>
              <a:t>50 </a:t>
            </a:r>
            <a:r>
              <a:rPr lang="en" sz="2600" dirty="0">
                <a:solidFill>
                  <a:schemeClr val="dk1"/>
                </a:solidFill>
                <a:highlight>
                  <a:srgbClr val="FFFFFF"/>
                </a:highlight>
              </a:rPr>
              <a:t>Jesus said to the woman, “Your faith has saved you; go in peace.”</a:t>
            </a:r>
            <a:endParaRPr sz="2600" dirty="0">
              <a:solidFill>
                <a:srgbClr val="CC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31"/>
          <p:cNvSpPr txBox="1">
            <a:spLocks noGrp="1"/>
          </p:cNvSpPr>
          <p:nvPr>
            <p:ph type="ctrTitle"/>
          </p:nvPr>
        </p:nvSpPr>
        <p:spPr>
          <a:xfrm>
            <a:off x="120038" y="790275"/>
            <a:ext cx="5768550" cy="748800"/>
          </a:xfrm>
          <a:prstGeom prst="rect">
            <a:avLst/>
          </a:prstGeom>
        </p:spPr>
        <p:txBody>
          <a:bodyPr spcFirstLastPara="1" wrap="square" lIns="68569" tIns="68569" rIns="68569" bIns="68569" anchor="b" anchorCtr="0">
            <a:noAutofit/>
          </a:bodyPr>
          <a:lstStyle/>
          <a:p>
            <a:pPr algn="l"/>
            <a:r>
              <a:rPr lang="en" sz="3600"/>
              <a:t>John ch 12 vss 1-11</a:t>
            </a:r>
            <a:endParaRPr sz="3600"/>
          </a:p>
        </p:txBody>
      </p:sp>
      <p:pic>
        <p:nvPicPr>
          <p:cNvPr id="150" name="Google Shape;150;p31"/>
          <p:cNvPicPr preferRelativeResize="0"/>
          <p:nvPr/>
        </p:nvPicPr>
        <p:blipFill>
          <a:blip r:embed="rId3">
            <a:alphaModFix/>
          </a:blip>
          <a:stretch>
            <a:fillRect/>
          </a:stretch>
        </p:blipFill>
        <p:spPr>
          <a:xfrm>
            <a:off x="2675914" y="1726725"/>
            <a:ext cx="3470225" cy="260266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graphicFrame>
        <p:nvGraphicFramePr>
          <p:cNvPr id="155" name="Google Shape;155;p32"/>
          <p:cNvGraphicFramePr/>
          <p:nvPr>
            <p:extLst>
              <p:ext uri="{D42A27DB-BD31-4B8C-83A1-F6EECF244321}">
                <p14:modId xmlns:p14="http://schemas.microsoft.com/office/powerpoint/2010/main" val="76124397"/>
              </p:ext>
            </p:extLst>
          </p:nvPr>
        </p:nvGraphicFramePr>
        <p:xfrm>
          <a:off x="325763" y="294469"/>
          <a:ext cx="6206476" cy="3738388"/>
        </p:xfrm>
        <a:graphic>
          <a:graphicData uri="http://schemas.openxmlformats.org/drawingml/2006/table">
            <a:tbl>
              <a:tblPr>
                <a:noFill/>
                <a:tableStyleId>{0FE22743-C609-4506-A89D-4494A1163CE6}</a:tableStyleId>
              </a:tblPr>
              <a:tblGrid>
                <a:gridCol w="3103238">
                  <a:extLst>
                    <a:ext uri="{9D8B030D-6E8A-4147-A177-3AD203B41FA5}">
                      <a16:colId xmlns:a16="http://schemas.microsoft.com/office/drawing/2014/main" val="20000"/>
                    </a:ext>
                  </a:extLst>
                </a:gridCol>
                <a:gridCol w="3103238">
                  <a:extLst>
                    <a:ext uri="{9D8B030D-6E8A-4147-A177-3AD203B41FA5}">
                      <a16:colId xmlns:a16="http://schemas.microsoft.com/office/drawing/2014/main" val="20001"/>
                    </a:ext>
                  </a:extLst>
                </a:gridCol>
              </a:tblGrid>
              <a:tr h="681924">
                <a:tc>
                  <a:txBody>
                    <a:bodyPr/>
                    <a:lstStyle/>
                    <a:p>
                      <a:pPr marL="0" lvl="0" indent="0" algn="l" rtl="0">
                        <a:spcBef>
                          <a:spcPts val="0"/>
                        </a:spcBef>
                        <a:spcAft>
                          <a:spcPts val="0"/>
                        </a:spcAft>
                        <a:buNone/>
                      </a:pPr>
                      <a:r>
                        <a:rPr lang="en" sz="3200" b="1" dirty="0"/>
                        <a:t>Luke 7 woman</a:t>
                      </a:r>
                      <a:endParaRPr sz="3200" b="1" dirty="0"/>
                    </a:p>
                  </a:txBody>
                  <a:tcPr marL="68569" marR="68569" marT="68569" marB="68569">
                    <a:lnL w="19050" cap="flat" cmpd="sng">
                      <a:solidFill>
                        <a:schemeClr val="dk2"/>
                      </a:solidFill>
                      <a:prstDash val="solid"/>
                      <a:round/>
                      <a:headEnd type="none" w="sm" len="sm"/>
                      <a:tailEnd type="none" w="sm" len="sm"/>
                    </a:lnL>
                    <a:lnR w="19050" cap="flat" cmpd="sng">
                      <a:solidFill>
                        <a:schemeClr val="dk2"/>
                      </a:solidFill>
                      <a:prstDash val="solid"/>
                      <a:round/>
                      <a:headEnd type="none" w="sm" len="sm"/>
                      <a:tailEnd type="none" w="sm" len="sm"/>
                    </a:lnR>
                    <a:lnT w="19050" cap="flat" cmpd="sng">
                      <a:solidFill>
                        <a:schemeClr val="dk2"/>
                      </a:solidFill>
                      <a:prstDash val="solid"/>
                      <a:round/>
                      <a:headEnd type="none" w="sm" len="sm"/>
                      <a:tailEnd type="none" w="sm" len="sm"/>
                    </a:lnT>
                    <a:lnB w="19050"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 sz="3200" b="1" dirty="0"/>
                        <a:t>John 12, Mary</a:t>
                      </a:r>
                      <a:endParaRPr sz="3200" b="1" dirty="0"/>
                    </a:p>
                  </a:txBody>
                  <a:tcPr marL="68569" marR="68569" marT="68569" marB="68569">
                    <a:lnL w="19050" cap="flat" cmpd="sng">
                      <a:solidFill>
                        <a:schemeClr val="dk2"/>
                      </a:solidFill>
                      <a:prstDash val="solid"/>
                      <a:round/>
                      <a:headEnd type="none" w="sm" len="sm"/>
                      <a:tailEnd type="none" w="sm" len="sm"/>
                    </a:lnL>
                    <a:lnR w="19050" cap="flat" cmpd="sng">
                      <a:solidFill>
                        <a:schemeClr val="dk2"/>
                      </a:solidFill>
                      <a:prstDash val="solid"/>
                      <a:round/>
                      <a:headEnd type="none" w="sm" len="sm"/>
                      <a:tailEnd type="none" w="sm" len="sm"/>
                    </a:lnR>
                    <a:lnT w="19050" cap="flat" cmpd="sng">
                      <a:solidFill>
                        <a:schemeClr val="dk2"/>
                      </a:solidFill>
                      <a:prstDash val="solid"/>
                      <a:round/>
                      <a:headEnd type="none" w="sm" len="sm"/>
                      <a:tailEnd type="none" w="sm" len="sm"/>
                    </a:lnT>
                    <a:lnB w="19050"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853799">
                <a:tc>
                  <a:txBody>
                    <a:bodyPr/>
                    <a:lstStyle/>
                    <a:p>
                      <a:pPr marL="0" lvl="0" indent="0" algn="l" rtl="0">
                        <a:spcBef>
                          <a:spcPts val="0"/>
                        </a:spcBef>
                        <a:spcAft>
                          <a:spcPts val="0"/>
                        </a:spcAft>
                        <a:buNone/>
                      </a:pPr>
                      <a:r>
                        <a:rPr lang="en" sz="2400" dirty="0">
                          <a:solidFill>
                            <a:schemeClr val="dk1"/>
                          </a:solidFill>
                          <a:highlight>
                            <a:srgbClr val="FFFFFF"/>
                          </a:highlight>
                        </a:rPr>
                        <a:t>Happens early in Jesus’ ministry</a:t>
                      </a:r>
                      <a:endParaRPr sz="2400" dirty="0"/>
                    </a:p>
                  </a:txBody>
                  <a:tcPr marL="68569" marR="68569" marT="68569" marB="68569">
                    <a:lnL w="19050" cap="flat" cmpd="sng">
                      <a:solidFill>
                        <a:schemeClr val="dk2"/>
                      </a:solidFill>
                      <a:prstDash val="solid"/>
                      <a:round/>
                      <a:headEnd type="none" w="sm" len="sm"/>
                      <a:tailEnd type="none" w="sm" len="sm"/>
                    </a:lnL>
                    <a:lnR w="19050" cap="flat" cmpd="sng">
                      <a:solidFill>
                        <a:schemeClr val="dk2"/>
                      </a:solidFill>
                      <a:prstDash val="solid"/>
                      <a:round/>
                      <a:headEnd type="none" w="sm" len="sm"/>
                      <a:tailEnd type="none" w="sm" len="sm"/>
                    </a:lnR>
                    <a:lnT w="19050" cap="flat" cmpd="sng">
                      <a:solidFill>
                        <a:schemeClr val="dk2"/>
                      </a:solidFill>
                      <a:prstDash val="solid"/>
                      <a:round/>
                      <a:headEnd type="none" w="sm" len="sm"/>
                      <a:tailEnd type="none" w="sm" len="sm"/>
                    </a:lnT>
                    <a:lnB w="19050"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 sz="2400" dirty="0">
                          <a:solidFill>
                            <a:schemeClr val="dk1"/>
                          </a:solidFill>
                          <a:highlight>
                            <a:srgbClr val="FFFFFF"/>
                          </a:highlight>
                        </a:rPr>
                        <a:t>Happens shortly before Jesus’ arrest</a:t>
                      </a:r>
                      <a:endParaRPr sz="2400" dirty="0"/>
                    </a:p>
                  </a:txBody>
                  <a:tcPr marL="68569" marR="68569" marT="68569" marB="68569">
                    <a:lnL w="19050" cap="flat" cmpd="sng">
                      <a:solidFill>
                        <a:schemeClr val="dk2"/>
                      </a:solidFill>
                      <a:prstDash val="solid"/>
                      <a:round/>
                      <a:headEnd type="none" w="sm" len="sm"/>
                      <a:tailEnd type="none" w="sm" len="sm"/>
                    </a:lnL>
                    <a:lnR w="19050" cap="flat" cmpd="sng">
                      <a:solidFill>
                        <a:schemeClr val="dk2"/>
                      </a:solidFill>
                      <a:prstDash val="solid"/>
                      <a:round/>
                      <a:headEnd type="none" w="sm" len="sm"/>
                      <a:tailEnd type="none" w="sm" len="sm"/>
                    </a:lnR>
                    <a:lnT w="19050" cap="flat" cmpd="sng">
                      <a:solidFill>
                        <a:schemeClr val="dk2"/>
                      </a:solidFill>
                      <a:prstDash val="solid"/>
                      <a:round/>
                      <a:headEnd type="none" w="sm" len="sm"/>
                      <a:tailEnd type="none" w="sm" len="sm"/>
                    </a:lnT>
                    <a:lnB w="19050"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1165466">
                <a:tc>
                  <a:txBody>
                    <a:bodyPr/>
                    <a:lstStyle/>
                    <a:p>
                      <a:pPr marL="0" lvl="0" indent="0" algn="l" rtl="0">
                        <a:spcBef>
                          <a:spcPts val="0"/>
                        </a:spcBef>
                        <a:spcAft>
                          <a:spcPts val="0"/>
                        </a:spcAft>
                        <a:buNone/>
                      </a:pPr>
                      <a:r>
                        <a:rPr lang="en" sz="2400" dirty="0">
                          <a:solidFill>
                            <a:schemeClr val="dk1"/>
                          </a:solidFill>
                          <a:highlight>
                            <a:srgbClr val="FFFFFF"/>
                          </a:highlight>
                        </a:rPr>
                        <a:t>Woman has a reputation as a ‘sinner’</a:t>
                      </a:r>
                      <a:endParaRPr sz="2400" dirty="0"/>
                    </a:p>
                  </a:txBody>
                  <a:tcPr marL="68569" marR="68569" marT="68569" marB="68569">
                    <a:lnL w="19050" cap="flat" cmpd="sng">
                      <a:solidFill>
                        <a:schemeClr val="dk2"/>
                      </a:solidFill>
                      <a:prstDash val="solid"/>
                      <a:round/>
                      <a:headEnd type="none" w="sm" len="sm"/>
                      <a:tailEnd type="none" w="sm" len="sm"/>
                    </a:lnL>
                    <a:lnR w="19050" cap="flat" cmpd="sng">
                      <a:solidFill>
                        <a:schemeClr val="dk2"/>
                      </a:solidFill>
                      <a:prstDash val="solid"/>
                      <a:round/>
                      <a:headEnd type="none" w="sm" len="sm"/>
                      <a:tailEnd type="none" w="sm" len="sm"/>
                    </a:lnR>
                    <a:lnT w="19050" cap="flat" cmpd="sng">
                      <a:solidFill>
                        <a:schemeClr val="dk2"/>
                      </a:solidFill>
                      <a:prstDash val="solid"/>
                      <a:round/>
                      <a:headEnd type="none" w="sm" len="sm"/>
                      <a:tailEnd type="none" w="sm" len="sm"/>
                    </a:lnT>
                    <a:lnB w="19050"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 sz="2400" dirty="0">
                          <a:solidFill>
                            <a:schemeClr val="dk1"/>
                          </a:solidFill>
                          <a:highlight>
                            <a:srgbClr val="FFFFFF"/>
                          </a:highlight>
                        </a:rPr>
                        <a:t>Mary is one of Jesus’ closest friends and a disciple</a:t>
                      </a:r>
                      <a:endParaRPr sz="2400" dirty="0"/>
                    </a:p>
                  </a:txBody>
                  <a:tcPr marL="68569" marR="68569" marT="68569" marB="68569">
                    <a:lnL w="19050" cap="flat" cmpd="sng">
                      <a:solidFill>
                        <a:schemeClr val="dk2"/>
                      </a:solidFill>
                      <a:prstDash val="solid"/>
                      <a:round/>
                      <a:headEnd type="none" w="sm" len="sm"/>
                      <a:tailEnd type="none" w="sm" len="sm"/>
                    </a:lnL>
                    <a:lnR w="19050" cap="flat" cmpd="sng">
                      <a:solidFill>
                        <a:schemeClr val="dk2"/>
                      </a:solidFill>
                      <a:prstDash val="solid"/>
                      <a:round/>
                      <a:headEnd type="none" w="sm" len="sm"/>
                      <a:tailEnd type="none" w="sm" len="sm"/>
                    </a:lnR>
                    <a:lnT w="19050" cap="flat" cmpd="sng">
                      <a:solidFill>
                        <a:schemeClr val="dk2"/>
                      </a:solidFill>
                      <a:prstDash val="solid"/>
                      <a:round/>
                      <a:headEnd type="none" w="sm" len="sm"/>
                      <a:tailEnd type="none" w="sm" len="sm"/>
                    </a:lnT>
                    <a:lnB w="19050"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953388">
                <a:tc>
                  <a:txBody>
                    <a:bodyPr/>
                    <a:lstStyle/>
                    <a:p>
                      <a:pPr marL="0" lvl="0" indent="0" algn="l" rtl="0">
                        <a:spcBef>
                          <a:spcPts val="0"/>
                        </a:spcBef>
                        <a:spcAft>
                          <a:spcPts val="0"/>
                        </a:spcAft>
                        <a:buNone/>
                      </a:pPr>
                      <a:endParaRPr sz="1800"/>
                    </a:p>
                  </a:txBody>
                  <a:tcPr marL="68569" marR="68569" marT="68569" marB="68569">
                    <a:lnL w="19050" cap="flat" cmpd="sng">
                      <a:solidFill>
                        <a:schemeClr val="dk2"/>
                      </a:solidFill>
                      <a:prstDash val="solid"/>
                      <a:round/>
                      <a:headEnd type="none" w="sm" len="sm"/>
                      <a:tailEnd type="none" w="sm" len="sm"/>
                    </a:lnL>
                    <a:lnR w="19050" cap="flat" cmpd="sng">
                      <a:solidFill>
                        <a:schemeClr val="dk2"/>
                      </a:solidFill>
                      <a:prstDash val="solid"/>
                      <a:round/>
                      <a:headEnd type="none" w="sm" len="sm"/>
                      <a:tailEnd type="none" w="sm" len="sm"/>
                    </a:lnR>
                    <a:lnT w="19050" cap="flat" cmpd="sng">
                      <a:solidFill>
                        <a:schemeClr val="dk2"/>
                      </a:solidFill>
                      <a:prstDash val="solid"/>
                      <a:round/>
                      <a:headEnd type="none" w="sm" len="sm"/>
                      <a:tailEnd type="none" w="sm" len="sm"/>
                    </a:lnT>
                    <a:lnB w="19050"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endParaRPr sz="1800" dirty="0"/>
                    </a:p>
                  </a:txBody>
                  <a:tcPr marL="68569" marR="68569" marT="68569" marB="68569">
                    <a:lnL w="19050" cap="flat" cmpd="sng">
                      <a:solidFill>
                        <a:schemeClr val="dk2"/>
                      </a:solidFill>
                      <a:prstDash val="solid"/>
                      <a:round/>
                      <a:headEnd type="none" w="sm" len="sm"/>
                      <a:tailEnd type="none" w="sm" len="sm"/>
                    </a:lnL>
                    <a:lnR w="19050" cap="flat" cmpd="sng">
                      <a:solidFill>
                        <a:schemeClr val="dk2"/>
                      </a:solidFill>
                      <a:prstDash val="solid"/>
                      <a:round/>
                      <a:headEnd type="none" w="sm" len="sm"/>
                      <a:tailEnd type="none" w="sm" len="sm"/>
                    </a:lnR>
                    <a:lnT w="19050" cap="flat" cmpd="sng">
                      <a:solidFill>
                        <a:schemeClr val="dk2"/>
                      </a:solidFill>
                      <a:prstDash val="solid"/>
                      <a:round/>
                      <a:headEnd type="none" w="sm" len="sm"/>
                      <a:tailEnd type="none" w="sm" len="sm"/>
                    </a:lnT>
                    <a:lnB w="19050"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graphicFrame>
        <p:nvGraphicFramePr>
          <p:cNvPr id="160" name="Google Shape;160;p33"/>
          <p:cNvGraphicFramePr/>
          <p:nvPr>
            <p:extLst>
              <p:ext uri="{D42A27DB-BD31-4B8C-83A1-F6EECF244321}">
                <p14:modId xmlns:p14="http://schemas.microsoft.com/office/powerpoint/2010/main" val="3763281171"/>
              </p:ext>
            </p:extLst>
          </p:nvPr>
        </p:nvGraphicFramePr>
        <p:xfrm>
          <a:off x="325763" y="604434"/>
          <a:ext cx="6206476" cy="3897339"/>
        </p:xfrm>
        <a:graphic>
          <a:graphicData uri="http://schemas.openxmlformats.org/drawingml/2006/table">
            <a:tbl>
              <a:tblPr>
                <a:noFill/>
                <a:tableStyleId>{0FE22743-C609-4506-A89D-4494A1163CE6}</a:tableStyleId>
              </a:tblPr>
              <a:tblGrid>
                <a:gridCol w="3103238">
                  <a:extLst>
                    <a:ext uri="{9D8B030D-6E8A-4147-A177-3AD203B41FA5}">
                      <a16:colId xmlns:a16="http://schemas.microsoft.com/office/drawing/2014/main" val="20000"/>
                    </a:ext>
                  </a:extLst>
                </a:gridCol>
                <a:gridCol w="3103238">
                  <a:extLst>
                    <a:ext uri="{9D8B030D-6E8A-4147-A177-3AD203B41FA5}">
                      <a16:colId xmlns:a16="http://schemas.microsoft.com/office/drawing/2014/main" val="20001"/>
                    </a:ext>
                  </a:extLst>
                </a:gridCol>
              </a:tblGrid>
              <a:tr h="685795">
                <a:tc>
                  <a:txBody>
                    <a:bodyPr/>
                    <a:lstStyle/>
                    <a:p>
                      <a:pPr marL="0" lvl="0" indent="0" algn="l" rtl="0">
                        <a:spcBef>
                          <a:spcPts val="0"/>
                        </a:spcBef>
                        <a:spcAft>
                          <a:spcPts val="0"/>
                        </a:spcAft>
                        <a:buNone/>
                      </a:pPr>
                      <a:r>
                        <a:rPr lang="en" sz="3200" b="1" dirty="0"/>
                        <a:t>Luke 7 woman</a:t>
                      </a:r>
                      <a:endParaRPr sz="3200" b="1" dirty="0"/>
                    </a:p>
                  </a:txBody>
                  <a:tcPr marL="68569" marR="68569" marT="68569" marB="68569">
                    <a:lnL w="19050" cap="flat" cmpd="sng">
                      <a:solidFill>
                        <a:schemeClr val="dk2"/>
                      </a:solidFill>
                      <a:prstDash val="solid"/>
                      <a:round/>
                      <a:headEnd type="none" w="sm" len="sm"/>
                      <a:tailEnd type="none" w="sm" len="sm"/>
                    </a:lnL>
                    <a:lnR w="19050" cap="flat" cmpd="sng">
                      <a:solidFill>
                        <a:schemeClr val="dk2"/>
                      </a:solidFill>
                      <a:prstDash val="solid"/>
                      <a:round/>
                      <a:headEnd type="none" w="sm" len="sm"/>
                      <a:tailEnd type="none" w="sm" len="sm"/>
                    </a:lnR>
                    <a:lnT w="19050" cap="flat" cmpd="sng">
                      <a:solidFill>
                        <a:schemeClr val="dk2"/>
                      </a:solidFill>
                      <a:prstDash val="solid"/>
                      <a:round/>
                      <a:headEnd type="none" w="sm" len="sm"/>
                      <a:tailEnd type="none" w="sm" len="sm"/>
                    </a:lnT>
                    <a:lnB w="19050"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 sz="3200" b="1" dirty="0"/>
                        <a:t>John 12, Mary</a:t>
                      </a:r>
                      <a:endParaRPr sz="3200" b="1" dirty="0"/>
                    </a:p>
                  </a:txBody>
                  <a:tcPr marL="68569" marR="68569" marT="68569" marB="68569">
                    <a:lnL w="19050" cap="flat" cmpd="sng">
                      <a:solidFill>
                        <a:schemeClr val="dk2"/>
                      </a:solidFill>
                      <a:prstDash val="solid"/>
                      <a:round/>
                      <a:headEnd type="none" w="sm" len="sm"/>
                      <a:tailEnd type="none" w="sm" len="sm"/>
                    </a:lnL>
                    <a:lnR w="19050" cap="flat" cmpd="sng">
                      <a:solidFill>
                        <a:schemeClr val="dk2"/>
                      </a:solidFill>
                      <a:prstDash val="solid"/>
                      <a:round/>
                      <a:headEnd type="none" w="sm" len="sm"/>
                      <a:tailEnd type="none" w="sm" len="sm"/>
                    </a:lnR>
                    <a:lnT w="19050" cap="flat" cmpd="sng">
                      <a:solidFill>
                        <a:schemeClr val="dk2"/>
                      </a:solidFill>
                      <a:prstDash val="solid"/>
                      <a:round/>
                      <a:headEnd type="none" w="sm" len="sm"/>
                      <a:tailEnd type="none" w="sm" len="sm"/>
                    </a:lnT>
                    <a:lnB w="19050"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1020341">
                <a:tc gridSpan="2">
                  <a:txBody>
                    <a:bodyPr/>
                    <a:lstStyle/>
                    <a:p>
                      <a:pPr marL="0" lvl="0" indent="0" algn="l" rtl="0">
                        <a:spcBef>
                          <a:spcPts val="0"/>
                        </a:spcBef>
                        <a:spcAft>
                          <a:spcPts val="0"/>
                        </a:spcAft>
                        <a:buNone/>
                      </a:pPr>
                      <a:r>
                        <a:rPr lang="en" sz="2600" dirty="0">
                          <a:solidFill>
                            <a:schemeClr val="dk1"/>
                          </a:solidFill>
                          <a:highlight>
                            <a:srgbClr val="FFFFFF"/>
                          </a:highlight>
                        </a:rPr>
                        <a:t>Both events take place in a home over a meal</a:t>
                      </a:r>
                      <a:endParaRPr sz="2600" dirty="0"/>
                    </a:p>
                  </a:txBody>
                  <a:tcPr marL="68569" marR="68569" marT="68569" marB="68569">
                    <a:lnL w="19050" cap="flat" cmpd="sng">
                      <a:solidFill>
                        <a:schemeClr val="dk2"/>
                      </a:solidFill>
                      <a:prstDash val="solid"/>
                      <a:round/>
                      <a:headEnd type="none" w="sm" len="sm"/>
                      <a:tailEnd type="none" w="sm" len="sm"/>
                    </a:lnL>
                    <a:lnR w="19050" cap="flat" cmpd="sng">
                      <a:solidFill>
                        <a:schemeClr val="dk2"/>
                      </a:solidFill>
                      <a:prstDash val="solid"/>
                      <a:round/>
                      <a:headEnd type="none" w="sm" len="sm"/>
                      <a:tailEnd type="none" w="sm" len="sm"/>
                    </a:lnR>
                    <a:lnT w="19050" cap="flat" cmpd="sng">
                      <a:solidFill>
                        <a:schemeClr val="dk2"/>
                      </a:solidFill>
                      <a:prstDash val="solid"/>
                      <a:round/>
                      <a:headEnd type="none" w="sm" len="sm"/>
                      <a:tailEnd type="none" w="sm" len="sm"/>
                    </a:lnT>
                    <a:lnB w="19050" cap="flat" cmpd="sng">
                      <a:solidFill>
                        <a:schemeClr val="dk2"/>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r h="1020341">
                <a:tc gridSpan="2">
                  <a:txBody>
                    <a:bodyPr/>
                    <a:lstStyle/>
                    <a:p>
                      <a:pPr marL="0" lvl="0" indent="0" algn="l" rtl="0">
                        <a:spcBef>
                          <a:spcPts val="0"/>
                        </a:spcBef>
                        <a:spcAft>
                          <a:spcPts val="0"/>
                        </a:spcAft>
                        <a:buNone/>
                      </a:pPr>
                      <a:r>
                        <a:rPr lang="en" sz="2600" dirty="0">
                          <a:solidFill>
                            <a:schemeClr val="dk1"/>
                          </a:solidFill>
                          <a:highlight>
                            <a:srgbClr val="FFFFFF"/>
                          </a:highlight>
                        </a:rPr>
                        <a:t>Both women anoint Jesus’ feet with expensive perfume</a:t>
                      </a:r>
                      <a:endParaRPr sz="2600" dirty="0">
                        <a:solidFill>
                          <a:schemeClr val="dk1"/>
                        </a:solidFill>
                        <a:highlight>
                          <a:srgbClr val="FFFFFF"/>
                        </a:highlight>
                      </a:endParaRPr>
                    </a:p>
                  </a:txBody>
                  <a:tcPr marL="68569" marR="68569" marT="68569" marB="68569">
                    <a:lnL w="19050" cap="flat" cmpd="sng">
                      <a:solidFill>
                        <a:schemeClr val="dk2"/>
                      </a:solidFill>
                      <a:prstDash val="solid"/>
                      <a:round/>
                      <a:headEnd type="none" w="sm" len="sm"/>
                      <a:tailEnd type="none" w="sm" len="sm"/>
                    </a:lnL>
                    <a:lnR w="19050" cap="flat" cmpd="sng">
                      <a:solidFill>
                        <a:schemeClr val="dk2"/>
                      </a:solidFill>
                      <a:prstDash val="solid"/>
                      <a:round/>
                      <a:headEnd type="none" w="sm" len="sm"/>
                      <a:tailEnd type="none" w="sm" len="sm"/>
                    </a:lnR>
                    <a:lnT w="19050" cap="flat" cmpd="sng">
                      <a:solidFill>
                        <a:schemeClr val="dk2"/>
                      </a:solidFill>
                      <a:prstDash val="solid"/>
                      <a:round/>
                      <a:headEnd type="none" w="sm" len="sm"/>
                      <a:tailEnd type="none" w="sm" len="sm"/>
                    </a:lnT>
                    <a:lnB w="19050" cap="flat" cmpd="sng">
                      <a:solidFill>
                        <a:schemeClr val="dk2"/>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2"/>
                  </a:ext>
                </a:extLst>
              </a:tr>
              <a:tr h="585431">
                <a:tc gridSpan="2">
                  <a:txBody>
                    <a:bodyPr/>
                    <a:lstStyle/>
                    <a:p>
                      <a:pPr marL="0" lvl="0" indent="0" algn="l" rtl="0">
                        <a:spcBef>
                          <a:spcPts val="0"/>
                        </a:spcBef>
                        <a:spcAft>
                          <a:spcPts val="0"/>
                        </a:spcAft>
                        <a:buNone/>
                      </a:pPr>
                      <a:r>
                        <a:rPr lang="en" sz="2600" dirty="0"/>
                        <a:t>Both women are criticised by others</a:t>
                      </a:r>
                      <a:endParaRPr sz="2600" dirty="0"/>
                    </a:p>
                  </a:txBody>
                  <a:tcPr marL="68569" marR="68569" marT="68569" marB="68569">
                    <a:lnL w="19050" cap="flat" cmpd="sng">
                      <a:solidFill>
                        <a:schemeClr val="dk2"/>
                      </a:solidFill>
                      <a:prstDash val="solid"/>
                      <a:round/>
                      <a:headEnd type="none" w="sm" len="sm"/>
                      <a:tailEnd type="none" w="sm" len="sm"/>
                    </a:lnL>
                    <a:lnR w="19050" cap="flat" cmpd="sng">
                      <a:solidFill>
                        <a:schemeClr val="dk2"/>
                      </a:solidFill>
                      <a:prstDash val="solid"/>
                      <a:round/>
                      <a:headEnd type="none" w="sm" len="sm"/>
                      <a:tailEnd type="none" w="sm" len="sm"/>
                    </a:lnR>
                    <a:lnT w="19050" cap="flat" cmpd="sng">
                      <a:solidFill>
                        <a:schemeClr val="dk2"/>
                      </a:solidFill>
                      <a:prstDash val="solid"/>
                      <a:round/>
                      <a:headEnd type="none" w="sm" len="sm"/>
                      <a:tailEnd type="none" w="sm" len="sm"/>
                    </a:lnT>
                    <a:lnB w="19050" cap="flat" cmpd="sng">
                      <a:solidFill>
                        <a:schemeClr val="dk2"/>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3"/>
                  </a:ext>
                </a:extLst>
              </a:tr>
              <a:tr h="585431">
                <a:tc gridSpan="2">
                  <a:txBody>
                    <a:bodyPr/>
                    <a:lstStyle/>
                    <a:p>
                      <a:pPr marL="0" lvl="0" indent="0" algn="l" rtl="0">
                        <a:spcBef>
                          <a:spcPts val="0"/>
                        </a:spcBef>
                        <a:spcAft>
                          <a:spcPts val="0"/>
                        </a:spcAft>
                        <a:buNone/>
                      </a:pPr>
                      <a:r>
                        <a:rPr lang="en" sz="2600" dirty="0"/>
                        <a:t>Jesus defends both women</a:t>
                      </a:r>
                      <a:endParaRPr sz="2600" dirty="0"/>
                    </a:p>
                  </a:txBody>
                  <a:tcPr marL="68569" marR="68569" marT="68569" marB="68569">
                    <a:lnL w="19050" cap="flat" cmpd="sng">
                      <a:solidFill>
                        <a:schemeClr val="dk2"/>
                      </a:solidFill>
                      <a:prstDash val="solid"/>
                      <a:round/>
                      <a:headEnd type="none" w="sm" len="sm"/>
                      <a:tailEnd type="none" w="sm" len="sm"/>
                    </a:lnL>
                    <a:lnR w="19050" cap="flat" cmpd="sng">
                      <a:solidFill>
                        <a:schemeClr val="dk2"/>
                      </a:solidFill>
                      <a:prstDash val="solid"/>
                      <a:round/>
                      <a:headEnd type="none" w="sm" len="sm"/>
                      <a:tailEnd type="none" w="sm" len="sm"/>
                    </a:lnR>
                    <a:lnT w="19050" cap="flat" cmpd="sng">
                      <a:solidFill>
                        <a:schemeClr val="dk2"/>
                      </a:solidFill>
                      <a:prstDash val="solid"/>
                      <a:round/>
                      <a:headEnd type="none" w="sm" len="sm"/>
                      <a:tailEnd type="none" w="sm" len="sm"/>
                    </a:lnT>
                    <a:lnB w="19050" cap="flat" cmpd="sng">
                      <a:solidFill>
                        <a:schemeClr val="dk2"/>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4">
          <a:extLst>
            <a:ext uri="{FF2B5EF4-FFF2-40B4-BE49-F238E27FC236}">
              <a16:creationId xmlns:a16="http://schemas.microsoft.com/office/drawing/2014/main" id="{11F29471-5A82-784F-940E-940F54B95C3E}"/>
            </a:ext>
          </a:extLst>
        </p:cNvPr>
        <p:cNvGrpSpPr/>
        <p:nvPr/>
      </p:nvGrpSpPr>
      <p:grpSpPr>
        <a:xfrm>
          <a:off x="0" y="0"/>
          <a:ext cx="0" cy="0"/>
          <a:chOff x="0" y="0"/>
          <a:chExt cx="0" cy="0"/>
        </a:xfrm>
      </p:grpSpPr>
      <p:graphicFrame>
        <p:nvGraphicFramePr>
          <p:cNvPr id="155" name="Google Shape;155;p32">
            <a:extLst>
              <a:ext uri="{FF2B5EF4-FFF2-40B4-BE49-F238E27FC236}">
                <a16:creationId xmlns:a16="http://schemas.microsoft.com/office/drawing/2014/main" id="{9810A3CF-EA0A-339F-850D-3E88A7514B8C}"/>
              </a:ext>
            </a:extLst>
          </p:cNvPr>
          <p:cNvGraphicFramePr/>
          <p:nvPr>
            <p:extLst>
              <p:ext uri="{D42A27DB-BD31-4B8C-83A1-F6EECF244321}">
                <p14:modId xmlns:p14="http://schemas.microsoft.com/office/powerpoint/2010/main" val="344199902"/>
              </p:ext>
            </p:extLst>
          </p:nvPr>
        </p:nvGraphicFramePr>
        <p:xfrm>
          <a:off x="325762" y="120081"/>
          <a:ext cx="6206476" cy="4110858"/>
        </p:xfrm>
        <a:graphic>
          <a:graphicData uri="http://schemas.openxmlformats.org/drawingml/2006/table">
            <a:tbl>
              <a:tblPr>
                <a:noFill/>
                <a:tableStyleId>{0FE22743-C609-4506-A89D-4494A1163CE6}</a:tableStyleId>
              </a:tblPr>
              <a:tblGrid>
                <a:gridCol w="3103238">
                  <a:extLst>
                    <a:ext uri="{9D8B030D-6E8A-4147-A177-3AD203B41FA5}">
                      <a16:colId xmlns:a16="http://schemas.microsoft.com/office/drawing/2014/main" val="20000"/>
                    </a:ext>
                  </a:extLst>
                </a:gridCol>
                <a:gridCol w="3103238">
                  <a:extLst>
                    <a:ext uri="{9D8B030D-6E8A-4147-A177-3AD203B41FA5}">
                      <a16:colId xmlns:a16="http://schemas.microsoft.com/office/drawing/2014/main" val="20001"/>
                    </a:ext>
                  </a:extLst>
                </a:gridCol>
              </a:tblGrid>
              <a:tr h="681924">
                <a:tc>
                  <a:txBody>
                    <a:bodyPr/>
                    <a:lstStyle/>
                    <a:p>
                      <a:pPr marL="0" lvl="0" indent="0" algn="l" rtl="0">
                        <a:spcBef>
                          <a:spcPts val="0"/>
                        </a:spcBef>
                        <a:spcAft>
                          <a:spcPts val="0"/>
                        </a:spcAft>
                        <a:buNone/>
                      </a:pPr>
                      <a:r>
                        <a:rPr lang="en" sz="3200" b="1" dirty="0"/>
                        <a:t>Luke 7 woman</a:t>
                      </a:r>
                      <a:endParaRPr sz="3200" b="1" dirty="0"/>
                    </a:p>
                  </a:txBody>
                  <a:tcPr marL="68569" marR="68569" marT="68569" marB="68569">
                    <a:lnL w="19050" cap="flat" cmpd="sng">
                      <a:solidFill>
                        <a:schemeClr val="dk2"/>
                      </a:solidFill>
                      <a:prstDash val="solid"/>
                      <a:round/>
                      <a:headEnd type="none" w="sm" len="sm"/>
                      <a:tailEnd type="none" w="sm" len="sm"/>
                    </a:lnL>
                    <a:lnR w="19050" cap="flat" cmpd="sng">
                      <a:solidFill>
                        <a:schemeClr val="dk2"/>
                      </a:solidFill>
                      <a:prstDash val="solid"/>
                      <a:round/>
                      <a:headEnd type="none" w="sm" len="sm"/>
                      <a:tailEnd type="none" w="sm" len="sm"/>
                    </a:lnR>
                    <a:lnT w="19050" cap="flat" cmpd="sng">
                      <a:solidFill>
                        <a:schemeClr val="dk2"/>
                      </a:solidFill>
                      <a:prstDash val="solid"/>
                      <a:round/>
                      <a:headEnd type="none" w="sm" len="sm"/>
                      <a:tailEnd type="none" w="sm" len="sm"/>
                    </a:lnT>
                    <a:lnB w="19050"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 sz="3200" b="1" dirty="0"/>
                        <a:t>John 12, Mary</a:t>
                      </a:r>
                      <a:endParaRPr sz="3200" b="1" dirty="0"/>
                    </a:p>
                  </a:txBody>
                  <a:tcPr marL="68569" marR="68569" marT="68569" marB="68569">
                    <a:lnL w="19050" cap="flat" cmpd="sng">
                      <a:solidFill>
                        <a:schemeClr val="dk2"/>
                      </a:solidFill>
                      <a:prstDash val="solid"/>
                      <a:round/>
                      <a:headEnd type="none" w="sm" len="sm"/>
                      <a:tailEnd type="none" w="sm" len="sm"/>
                    </a:lnL>
                    <a:lnR w="19050" cap="flat" cmpd="sng">
                      <a:solidFill>
                        <a:schemeClr val="dk2"/>
                      </a:solidFill>
                      <a:prstDash val="solid"/>
                      <a:round/>
                      <a:headEnd type="none" w="sm" len="sm"/>
                      <a:tailEnd type="none" w="sm" len="sm"/>
                    </a:lnR>
                    <a:lnT w="19050" cap="flat" cmpd="sng">
                      <a:solidFill>
                        <a:schemeClr val="dk2"/>
                      </a:solidFill>
                      <a:prstDash val="solid"/>
                      <a:round/>
                      <a:headEnd type="none" w="sm" len="sm"/>
                      <a:tailEnd type="none" w="sm" len="sm"/>
                    </a:lnT>
                    <a:lnB w="19050"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853799">
                <a:tc>
                  <a:txBody>
                    <a:bodyPr/>
                    <a:lstStyle/>
                    <a:p>
                      <a:pPr marL="0" lvl="0" indent="0" algn="l" rtl="0">
                        <a:spcBef>
                          <a:spcPts val="0"/>
                        </a:spcBef>
                        <a:spcAft>
                          <a:spcPts val="0"/>
                        </a:spcAft>
                        <a:buNone/>
                      </a:pPr>
                      <a:r>
                        <a:rPr lang="en" sz="2400" dirty="0">
                          <a:solidFill>
                            <a:schemeClr val="dk1"/>
                          </a:solidFill>
                          <a:highlight>
                            <a:srgbClr val="FFFFFF"/>
                          </a:highlight>
                        </a:rPr>
                        <a:t>Happens early in Jesus’ ministry</a:t>
                      </a:r>
                      <a:endParaRPr sz="2400" dirty="0"/>
                    </a:p>
                  </a:txBody>
                  <a:tcPr marL="68569" marR="68569" marT="68569" marB="68569">
                    <a:lnL w="19050" cap="flat" cmpd="sng">
                      <a:solidFill>
                        <a:schemeClr val="dk2"/>
                      </a:solidFill>
                      <a:prstDash val="solid"/>
                      <a:round/>
                      <a:headEnd type="none" w="sm" len="sm"/>
                      <a:tailEnd type="none" w="sm" len="sm"/>
                    </a:lnL>
                    <a:lnR w="19050" cap="flat" cmpd="sng">
                      <a:solidFill>
                        <a:schemeClr val="dk2"/>
                      </a:solidFill>
                      <a:prstDash val="solid"/>
                      <a:round/>
                      <a:headEnd type="none" w="sm" len="sm"/>
                      <a:tailEnd type="none" w="sm" len="sm"/>
                    </a:lnR>
                    <a:lnT w="19050" cap="flat" cmpd="sng">
                      <a:solidFill>
                        <a:schemeClr val="dk2"/>
                      </a:solidFill>
                      <a:prstDash val="solid"/>
                      <a:round/>
                      <a:headEnd type="none" w="sm" len="sm"/>
                      <a:tailEnd type="none" w="sm" len="sm"/>
                    </a:lnT>
                    <a:lnB w="19050"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 sz="2400" dirty="0">
                          <a:solidFill>
                            <a:schemeClr val="dk1"/>
                          </a:solidFill>
                          <a:highlight>
                            <a:srgbClr val="FFFFFF"/>
                          </a:highlight>
                        </a:rPr>
                        <a:t>Happens shortly before Jesus’ arrest</a:t>
                      </a:r>
                      <a:endParaRPr sz="2400" dirty="0"/>
                    </a:p>
                  </a:txBody>
                  <a:tcPr marL="68569" marR="68569" marT="68569" marB="68569">
                    <a:lnL w="19050" cap="flat" cmpd="sng">
                      <a:solidFill>
                        <a:schemeClr val="dk2"/>
                      </a:solidFill>
                      <a:prstDash val="solid"/>
                      <a:round/>
                      <a:headEnd type="none" w="sm" len="sm"/>
                      <a:tailEnd type="none" w="sm" len="sm"/>
                    </a:lnL>
                    <a:lnR w="19050" cap="flat" cmpd="sng">
                      <a:solidFill>
                        <a:schemeClr val="dk2"/>
                      </a:solidFill>
                      <a:prstDash val="solid"/>
                      <a:round/>
                      <a:headEnd type="none" w="sm" len="sm"/>
                      <a:tailEnd type="none" w="sm" len="sm"/>
                    </a:lnR>
                    <a:lnT w="19050" cap="flat" cmpd="sng">
                      <a:solidFill>
                        <a:schemeClr val="dk2"/>
                      </a:solidFill>
                      <a:prstDash val="solid"/>
                      <a:round/>
                      <a:headEnd type="none" w="sm" len="sm"/>
                      <a:tailEnd type="none" w="sm" len="sm"/>
                    </a:lnT>
                    <a:lnB w="19050"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1165466">
                <a:tc>
                  <a:txBody>
                    <a:bodyPr/>
                    <a:lstStyle/>
                    <a:p>
                      <a:pPr marL="0" lvl="0" indent="0" algn="l" rtl="0">
                        <a:spcBef>
                          <a:spcPts val="0"/>
                        </a:spcBef>
                        <a:spcAft>
                          <a:spcPts val="0"/>
                        </a:spcAft>
                        <a:buNone/>
                      </a:pPr>
                      <a:r>
                        <a:rPr lang="en" sz="2400" dirty="0">
                          <a:solidFill>
                            <a:schemeClr val="dk1"/>
                          </a:solidFill>
                          <a:highlight>
                            <a:srgbClr val="FFFFFF"/>
                          </a:highlight>
                        </a:rPr>
                        <a:t>Woman has a reputation as a ‘sinner’</a:t>
                      </a:r>
                      <a:endParaRPr sz="2400" dirty="0"/>
                    </a:p>
                  </a:txBody>
                  <a:tcPr marL="68569" marR="68569" marT="68569" marB="68569">
                    <a:lnL w="19050" cap="flat" cmpd="sng">
                      <a:solidFill>
                        <a:schemeClr val="dk2"/>
                      </a:solidFill>
                      <a:prstDash val="solid"/>
                      <a:round/>
                      <a:headEnd type="none" w="sm" len="sm"/>
                      <a:tailEnd type="none" w="sm" len="sm"/>
                    </a:lnL>
                    <a:lnR w="19050" cap="flat" cmpd="sng">
                      <a:solidFill>
                        <a:schemeClr val="dk2"/>
                      </a:solidFill>
                      <a:prstDash val="solid"/>
                      <a:round/>
                      <a:headEnd type="none" w="sm" len="sm"/>
                      <a:tailEnd type="none" w="sm" len="sm"/>
                    </a:lnR>
                    <a:lnT w="19050" cap="flat" cmpd="sng">
                      <a:solidFill>
                        <a:schemeClr val="dk2"/>
                      </a:solidFill>
                      <a:prstDash val="solid"/>
                      <a:round/>
                      <a:headEnd type="none" w="sm" len="sm"/>
                      <a:tailEnd type="none" w="sm" len="sm"/>
                    </a:lnT>
                    <a:lnB w="19050"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 sz="2400" dirty="0">
                          <a:solidFill>
                            <a:schemeClr val="dk1"/>
                          </a:solidFill>
                          <a:highlight>
                            <a:srgbClr val="FFFFFF"/>
                          </a:highlight>
                        </a:rPr>
                        <a:t>Mary is one of Jesus’ closest friends and a disciple</a:t>
                      </a:r>
                      <a:endParaRPr sz="2400" dirty="0"/>
                    </a:p>
                  </a:txBody>
                  <a:tcPr marL="68569" marR="68569" marT="68569" marB="68569">
                    <a:lnL w="19050" cap="flat" cmpd="sng">
                      <a:solidFill>
                        <a:schemeClr val="dk2"/>
                      </a:solidFill>
                      <a:prstDash val="solid"/>
                      <a:round/>
                      <a:headEnd type="none" w="sm" len="sm"/>
                      <a:tailEnd type="none" w="sm" len="sm"/>
                    </a:lnL>
                    <a:lnR w="19050" cap="flat" cmpd="sng">
                      <a:solidFill>
                        <a:schemeClr val="dk2"/>
                      </a:solidFill>
                      <a:prstDash val="solid"/>
                      <a:round/>
                      <a:headEnd type="none" w="sm" len="sm"/>
                      <a:tailEnd type="none" w="sm" len="sm"/>
                    </a:lnR>
                    <a:lnT w="19050" cap="flat" cmpd="sng">
                      <a:solidFill>
                        <a:schemeClr val="dk2"/>
                      </a:solidFill>
                      <a:prstDash val="solid"/>
                      <a:round/>
                      <a:headEnd type="none" w="sm" len="sm"/>
                      <a:tailEnd type="none" w="sm" len="sm"/>
                    </a:lnT>
                    <a:lnB w="19050"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953388">
                <a:tc>
                  <a:txBody>
                    <a:bodyPr/>
                    <a:lstStyle/>
                    <a:p>
                      <a:pPr marL="0" lvl="0" indent="0" algn="l" rtl="0">
                        <a:spcBef>
                          <a:spcPts val="0"/>
                        </a:spcBef>
                        <a:spcAft>
                          <a:spcPts val="0"/>
                        </a:spcAft>
                        <a:buNone/>
                      </a:pPr>
                      <a:r>
                        <a:rPr lang="en-GB" sz="2600" dirty="0"/>
                        <a:t>Worships because she has been forgiven</a:t>
                      </a:r>
                      <a:endParaRPr sz="2600" dirty="0"/>
                    </a:p>
                  </a:txBody>
                  <a:tcPr marL="68569" marR="68569" marT="68569" marB="68569">
                    <a:lnL w="19050" cap="flat" cmpd="sng">
                      <a:solidFill>
                        <a:schemeClr val="dk2"/>
                      </a:solidFill>
                      <a:prstDash val="solid"/>
                      <a:round/>
                      <a:headEnd type="none" w="sm" len="sm"/>
                      <a:tailEnd type="none" w="sm" len="sm"/>
                    </a:lnL>
                    <a:lnR w="19050" cap="flat" cmpd="sng">
                      <a:solidFill>
                        <a:schemeClr val="dk2"/>
                      </a:solidFill>
                      <a:prstDash val="solid"/>
                      <a:round/>
                      <a:headEnd type="none" w="sm" len="sm"/>
                      <a:tailEnd type="none" w="sm" len="sm"/>
                    </a:lnR>
                    <a:lnT w="19050" cap="flat" cmpd="sng">
                      <a:solidFill>
                        <a:schemeClr val="dk2"/>
                      </a:solidFill>
                      <a:prstDash val="solid"/>
                      <a:round/>
                      <a:headEnd type="none" w="sm" len="sm"/>
                      <a:tailEnd type="none" w="sm" len="sm"/>
                    </a:lnT>
                    <a:lnB w="19050"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GB" sz="2600" dirty="0"/>
                        <a:t>Worships out of awe and thanksgiving</a:t>
                      </a:r>
                    </a:p>
                  </a:txBody>
                  <a:tcPr marL="68569" marR="68569" marT="68569" marB="68569">
                    <a:lnL w="19050" cap="flat" cmpd="sng">
                      <a:solidFill>
                        <a:schemeClr val="dk2"/>
                      </a:solidFill>
                      <a:prstDash val="solid"/>
                      <a:round/>
                      <a:headEnd type="none" w="sm" len="sm"/>
                      <a:tailEnd type="none" w="sm" len="sm"/>
                    </a:lnL>
                    <a:lnR w="19050" cap="flat" cmpd="sng">
                      <a:solidFill>
                        <a:schemeClr val="dk2"/>
                      </a:solidFill>
                      <a:prstDash val="solid"/>
                      <a:round/>
                      <a:headEnd type="none" w="sm" len="sm"/>
                      <a:tailEnd type="none" w="sm" len="sm"/>
                    </a:lnR>
                    <a:lnT w="19050" cap="flat" cmpd="sng">
                      <a:solidFill>
                        <a:schemeClr val="dk2"/>
                      </a:solidFill>
                      <a:prstDash val="solid"/>
                      <a:round/>
                      <a:headEnd type="none" w="sm" len="sm"/>
                      <a:tailEnd type="none" w="sm" len="sm"/>
                    </a:lnT>
                    <a:lnB w="19050"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9285691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54">
          <a:extLst>
            <a:ext uri="{FF2B5EF4-FFF2-40B4-BE49-F238E27FC236}">
              <a16:creationId xmlns:a16="http://schemas.microsoft.com/office/drawing/2014/main" id="{E978F95A-7189-E5E3-2C8A-A496A4F2DFB1}"/>
            </a:ext>
          </a:extLst>
        </p:cNvPr>
        <p:cNvGrpSpPr/>
        <p:nvPr/>
      </p:nvGrpSpPr>
      <p:grpSpPr>
        <a:xfrm>
          <a:off x="0" y="0"/>
          <a:ext cx="0" cy="0"/>
          <a:chOff x="0" y="0"/>
          <a:chExt cx="0" cy="0"/>
        </a:xfrm>
      </p:grpSpPr>
      <p:graphicFrame>
        <p:nvGraphicFramePr>
          <p:cNvPr id="155" name="Google Shape;155;p32">
            <a:extLst>
              <a:ext uri="{FF2B5EF4-FFF2-40B4-BE49-F238E27FC236}">
                <a16:creationId xmlns:a16="http://schemas.microsoft.com/office/drawing/2014/main" id="{C59C48FE-181C-135E-7264-4C5849B59C6F}"/>
              </a:ext>
            </a:extLst>
          </p:cNvPr>
          <p:cNvGraphicFramePr/>
          <p:nvPr/>
        </p:nvGraphicFramePr>
        <p:xfrm>
          <a:off x="325762" y="120081"/>
          <a:ext cx="6206476" cy="4903338"/>
        </p:xfrm>
        <a:graphic>
          <a:graphicData uri="http://schemas.openxmlformats.org/drawingml/2006/table">
            <a:tbl>
              <a:tblPr>
                <a:noFill/>
                <a:tableStyleId>{0FE22743-C609-4506-A89D-4494A1163CE6}</a:tableStyleId>
              </a:tblPr>
              <a:tblGrid>
                <a:gridCol w="3103238">
                  <a:extLst>
                    <a:ext uri="{9D8B030D-6E8A-4147-A177-3AD203B41FA5}">
                      <a16:colId xmlns:a16="http://schemas.microsoft.com/office/drawing/2014/main" val="20000"/>
                    </a:ext>
                  </a:extLst>
                </a:gridCol>
                <a:gridCol w="3103238">
                  <a:extLst>
                    <a:ext uri="{9D8B030D-6E8A-4147-A177-3AD203B41FA5}">
                      <a16:colId xmlns:a16="http://schemas.microsoft.com/office/drawing/2014/main" val="20001"/>
                    </a:ext>
                  </a:extLst>
                </a:gridCol>
              </a:tblGrid>
              <a:tr h="681924">
                <a:tc>
                  <a:txBody>
                    <a:bodyPr/>
                    <a:lstStyle/>
                    <a:p>
                      <a:pPr marL="0" lvl="0" indent="0" algn="l" rtl="0">
                        <a:spcBef>
                          <a:spcPts val="0"/>
                        </a:spcBef>
                        <a:spcAft>
                          <a:spcPts val="0"/>
                        </a:spcAft>
                        <a:buNone/>
                      </a:pPr>
                      <a:r>
                        <a:rPr lang="en" sz="3200" b="1" dirty="0"/>
                        <a:t>Luke 7 woman</a:t>
                      </a:r>
                      <a:endParaRPr sz="3200" b="1" dirty="0"/>
                    </a:p>
                  </a:txBody>
                  <a:tcPr marL="68569" marR="68569" marT="68569" marB="68569">
                    <a:lnL w="19050" cap="flat" cmpd="sng">
                      <a:solidFill>
                        <a:schemeClr val="dk2"/>
                      </a:solidFill>
                      <a:prstDash val="solid"/>
                      <a:round/>
                      <a:headEnd type="none" w="sm" len="sm"/>
                      <a:tailEnd type="none" w="sm" len="sm"/>
                    </a:lnL>
                    <a:lnR w="19050" cap="flat" cmpd="sng">
                      <a:solidFill>
                        <a:schemeClr val="dk2"/>
                      </a:solidFill>
                      <a:prstDash val="solid"/>
                      <a:round/>
                      <a:headEnd type="none" w="sm" len="sm"/>
                      <a:tailEnd type="none" w="sm" len="sm"/>
                    </a:lnR>
                    <a:lnT w="19050" cap="flat" cmpd="sng">
                      <a:solidFill>
                        <a:schemeClr val="dk2"/>
                      </a:solidFill>
                      <a:prstDash val="solid"/>
                      <a:round/>
                      <a:headEnd type="none" w="sm" len="sm"/>
                      <a:tailEnd type="none" w="sm" len="sm"/>
                    </a:lnT>
                    <a:lnB w="19050"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 sz="3200" b="1" dirty="0"/>
                        <a:t>John 12, Mary</a:t>
                      </a:r>
                      <a:endParaRPr sz="3200" b="1" dirty="0"/>
                    </a:p>
                  </a:txBody>
                  <a:tcPr marL="68569" marR="68569" marT="68569" marB="68569">
                    <a:lnL w="19050" cap="flat" cmpd="sng">
                      <a:solidFill>
                        <a:schemeClr val="dk2"/>
                      </a:solidFill>
                      <a:prstDash val="solid"/>
                      <a:round/>
                      <a:headEnd type="none" w="sm" len="sm"/>
                      <a:tailEnd type="none" w="sm" len="sm"/>
                    </a:lnL>
                    <a:lnR w="19050" cap="flat" cmpd="sng">
                      <a:solidFill>
                        <a:schemeClr val="dk2"/>
                      </a:solidFill>
                      <a:prstDash val="solid"/>
                      <a:round/>
                      <a:headEnd type="none" w="sm" len="sm"/>
                      <a:tailEnd type="none" w="sm" len="sm"/>
                    </a:lnR>
                    <a:lnT w="19050" cap="flat" cmpd="sng">
                      <a:solidFill>
                        <a:schemeClr val="dk2"/>
                      </a:solidFill>
                      <a:prstDash val="solid"/>
                      <a:round/>
                      <a:headEnd type="none" w="sm" len="sm"/>
                      <a:tailEnd type="none" w="sm" len="sm"/>
                    </a:lnT>
                    <a:lnB w="19050"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853799">
                <a:tc>
                  <a:txBody>
                    <a:bodyPr/>
                    <a:lstStyle/>
                    <a:p>
                      <a:pPr marL="0" lvl="0" indent="0" algn="l" rtl="0">
                        <a:spcBef>
                          <a:spcPts val="0"/>
                        </a:spcBef>
                        <a:spcAft>
                          <a:spcPts val="0"/>
                        </a:spcAft>
                        <a:buNone/>
                      </a:pPr>
                      <a:r>
                        <a:rPr lang="en" sz="2400" dirty="0">
                          <a:solidFill>
                            <a:schemeClr val="dk1"/>
                          </a:solidFill>
                          <a:highlight>
                            <a:srgbClr val="FFFFFF"/>
                          </a:highlight>
                        </a:rPr>
                        <a:t>Happens early in Jesus’ ministry</a:t>
                      </a:r>
                      <a:endParaRPr sz="2400" dirty="0"/>
                    </a:p>
                  </a:txBody>
                  <a:tcPr marL="68569" marR="68569" marT="68569" marB="68569">
                    <a:lnL w="19050" cap="flat" cmpd="sng">
                      <a:solidFill>
                        <a:schemeClr val="dk2"/>
                      </a:solidFill>
                      <a:prstDash val="solid"/>
                      <a:round/>
                      <a:headEnd type="none" w="sm" len="sm"/>
                      <a:tailEnd type="none" w="sm" len="sm"/>
                    </a:lnL>
                    <a:lnR w="19050" cap="flat" cmpd="sng">
                      <a:solidFill>
                        <a:schemeClr val="dk2"/>
                      </a:solidFill>
                      <a:prstDash val="solid"/>
                      <a:round/>
                      <a:headEnd type="none" w="sm" len="sm"/>
                      <a:tailEnd type="none" w="sm" len="sm"/>
                    </a:lnR>
                    <a:lnT w="19050" cap="flat" cmpd="sng">
                      <a:solidFill>
                        <a:schemeClr val="dk2"/>
                      </a:solidFill>
                      <a:prstDash val="solid"/>
                      <a:round/>
                      <a:headEnd type="none" w="sm" len="sm"/>
                      <a:tailEnd type="none" w="sm" len="sm"/>
                    </a:lnT>
                    <a:lnB w="19050"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 sz="2400" dirty="0">
                          <a:solidFill>
                            <a:schemeClr val="dk1"/>
                          </a:solidFill>
                          <a:highlight>
                            <a:srgbClr val="FFFFFF"/>
                          </a:highlight>
                        </a:rPr>
                        <a:t>Happens shortly before Jesus’ arrest</a:t>
                      </a:r>
                      <a:endParaRPr sz="2400" dirty="0"/>
                    </a:p>
                  </a:txBody>
                  <a:tcPr marL="68569" marR="68569" marT="68569" marB="68569">
                    <a:lnL w="19050" cap="flat" cmpd="sng">
                      <a:solidFill>
                        <a:schemeClr val="dk2"/>
                      </a:solidFill>
                      <a:prstDash val="solid"/>
                      <a:round/>
                      <a:headEnd type="none" w="sm" len="sm"/>
                      <a:tailEnd type="none" w="sm" len="sm"/>
                    </a:lnL>
                    <a:lnR w="19050" cap="flat" cmpd="sng">
                      <a:solidFill>
                        <a:schemeClr val="dk2"/>
                      </a:solidFill>
                      <a:prstDash val="solid"/>
                      <a:round/>
                      <a:headEnd type="none" w="sm" len="sm"/>
                      <a:tailEnd type="none" w="sm" len="sm"/>
                    </a:lnR>
                    <a:lnT w="19050" cap="flat" cmpd="sng">
                      <a:solidFill>
                        <a:schemeClr val="dk2"/>
                      </a:solidFill>
                      <a:prstDash val="solid"/>
                      <a:round/>
                      <a:headEnd type="none" w="sm" len="sm"/>
                      <a:tailEnd type="none" w="sm" len="sm"/>
                    </a:lnT>
                    <a:lnB w="19050"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1165466">
                <a:tc>
                  <a:txBody>
                    <a:bodyPr/>
                    <a:lstStyle/>
                    <a:p>
                      <a:pPr marL="0" lvl="0" indent="0" algn="l" rtl="0">
                        <a:spcBef>
                          <a:spcPts val="0"/>
                        </a:spcBef>
                        <a:spcAft>
                          <a:spcPts val="0"/>
                        </a:spcAft>
                        <a:buNone/>
                      </a:pPr>
                      <a:r>
                        <a:rPr lang="en" sz="2400" dirty="0">
                          <a:solidFill>
                            <a:schemeClr val="dk1"/>
                          </a:solidFill>
                          <a:highlight>
                            <a:srgbClr val="FFFFFF"/>
                          </a:highlight>
                        </a:rPr>
                        <a:t>Woman has a reputation as a ‘sinner’</a:t>
                      </a:r>
                      <a:endParaRPr sz="2400" dirty="0"/>
                    </a:p>
                  </a:txBody>
                  <a:tcPr marL="68569" marR="68569" marT="68569" marB="68569">
                    <a:lnL w="19050" cap="flat" cmpd="sng">
                      <a:solidFill>
                        <a:schemeClr val="dk2"/>
                      </a:solidFill>
                      <a:prstDash val="solid"/>
                      <a:round/>
                      <a:headEnd type="none" w="sm" len="sm"/>
                      <a:tailEnd type="none" w="sm" len="sm"/>
                    </a:lnL>
                    <a:lnR w="19050" cap="flat" cmpd="sng">
                      <a:solidFill>
                        <a:schemeClr val="dk2"/>
                      </a:solidFill>
                      <a:prstDash val="solid"/>
                      <a:round/>
                      <a:headEnd type="none" w="sm" len="sm"/>
                      <a:tailEnd type="none" w="sm" len="sm"/>
                    </a:lnR>
                    <a:lnT w="19050" cap="flat" cmpd="sng">
                      <a:solidFill>
                        <a:schemeClr val="dk2"/>
                      </a:solidFill>
                      <a:prstDash val="solid"/>
                      <a:round/>
                      <a:headEnd type="none" w="sm" len="sm"/>
                      <a:tailEnd type="none" w="sm" len="sm"/>
                    </a:lnT>
                    <a:lnB w="19050"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 sz="2400" dirty="0">
                          <a:solidFill>
                            <a:schemeClr val="dk1"/>
                          </a:solidFill>
                          <a:highlight>
                            <a:srgbClr val="FFFFFF"/>
                          </a:highlight>
                        </a:rPr>
                        <a:t>Mary is one of Jesus’ closest friends and a disciple</a:t>
                      </a:r>
                      <a:endParaRPr sz="2400" dirty="0"/>
                    </a:p>
                  </a:txBody>
                  <a:tcPr marL="68569" marR="68569" marT="68569" marB="68569">
                    <a:lnL w="19050" cap="flat" cmpd="sng">
                      <a:solidFill>
                        <a:schemeClr val="dk2"/>
                      </a:solidFill>
                      <a:prstDash val="solid"/>
                      <a:round/>
                      <a:headEnd type="none" w="sm" len="sm"/>
                      <a:tailEnd type="none" w="sm" len="sm"/>
                    </a:lnL>
                    <a:lnR w="19050" cap="flat" cmpd="sng">
                      <a:solidFill>
                        <a:schemeClr val="dk2"/>
                      </a:solidFill>
                      <a:prstDash val="solid"/>
                      <a:round/>
                      <a:headEnd type="none" w="sm" len="sm"/>
                      <a:tailEnd type="none" w="sm" len="sm"/>
                    </a:lnR>
                    <a:lnT w="19050" cap="flat" cmpd="sng">
                      <a:solidFill>
                        <a:schemeClr val="dk2"/>
                      </a:solidFill>
                      <a:prstDash val="solid"/>
                      <a:round/>
                      <a:headEnd type="none" w="sm" len="sm"/>
                      <a:tailEnd type="none" w="sm" len="sm"/>
                    </a:lnT>
                    <a:lnB w="19050"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953388">
                <a:tc>
                  <a:txBody>
                    <a:bodyPr/>
                    <a:lstStyle/>
                    <a:p>
                      <a:pPr marL="0" lvl="0" indent="0" algn="l" rtl="0">
                        <a:spcBef>
                          <a:spcPts val="0"/>
                        </a:spcBef>
                        <a:spcAft>
                          <a:spcPts val="0"/>
                        </a:spcAft>
                        <a:buNone/>
                      </a:pPr>
                      <a:r>
                        <a:rPr lang="en-GB" sz="2600" dirty="0"/>
                        <a:t>Worships because she has been forgiven</a:t>
                      </a:r>
                      <a:endParaRPr sz="2600" dirty="0"/>
                    </a:p>
                  </a:txBody>
                  <a:tcPr marL="68569" marR="68569" marT="68569" marB="68569">
                    <a:lnL w="19050" cap="flat" cmpd="sng">
                      <a:solidFill>
                        <a:schemeClr val="dk2"/>
                      </a:solidFill>
                      <a:prstDash val="solid"/>
                      <a:round/>
                      <a:headEnd type="none" w="sm" len="sm"/>
                      <a:tailEnd type="none" w="sm" len="sm"/>
                    </a:lnL>
                    <a:lnR w="19050" cap="flat" cmpd="sng">
                      <a:solidFill>
                        <a:schemeClr val="dk2"/>
                      </a:solidFill>
                      <a:prstDash val="solid"/>
                      <a:round/>
                      <a:headEnd type="none" w="sm" len="sm"/>
                      <a:tailEnd type="none" w="sm" len="sm"/>
                    </a:lnR>
                    <a:lnT w="19050" cap="flat" cmpd="sng">
                      <a:solidFill>
                        <a:schemeClr val="dk2"/>
                      </a:solidFill>
                      <a:prstDash val="solid"/>
                      <a:round/>
                      <a:headEnd type="none" w="sm" len="sm"/>
                      <a:tailEnd type="none" w="sm" len="sm"/>
                    </a:lnT>
                    <a:lnB w="19050"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GB" sz="2600" dirty="0"/>
                        <a:t>Worships out of awe and thanksgiving…</a:t>
                      </a:r>
                    </a:p>
                    <a:p>
                      <a:pPr marL="0" lvl="0" indent="0" algn="l" rtl="0">
                        <a:spcBef>
                          <a:spcPts val="0"/>
                        </a:spcBef>
                        <a:spcAft>
                          <a:spcPts val="0"/>
                        </a:spcAft>
                        <a:buNone/>
                      </a:pPr>
                      <a:r>
                        <a:rPr lang="en-GB" sz="2600" dirty="0"/>
                        <a:t>and to prepare Jesus for burial</a:t>
                      </a:r>
                      <a:endParaRPr sz="2600" dirty="0"/>
                    </a:p>
                  </a:txBody>
                  <a:tcPr marL="68569" marR="68569" marT="68569" marB="68569">
                    <a:lnL w="19050" cap="flat" cmpd="sng">
                      <a:solidFill>
                        <a:schemeClr val="dk2"/>
                      </a:solidFill>
                      <a:prstDash val="solid"/>
                      <a:round/>
                      <a:headEnd type="none" w="sm" len="sm"/>
                      <a:tailEnd type="none" w="sm" len="sm"/>
                    </a:lnL>
                    <a:lnR w="19050" cap="flat" cmpd="sng">
                      <a:solidFill>
                        <a:schemeClr val="dk2"/>
                      </a:solidFill>
                      <a:prstDash val="solid"/>
                      <a:round/>
                      <a:headEnd type="none" w="sm" len="sm"/>
                      <a:tailEnd type="none" w="sm" len="sm"/>
                    </a:lnR>
                    <a:lnT w="19050" cap="flat" cmpd="sng">
                      <a:solidFill>
                        <a:schemeClr val="dk2"/>
                      </a:solidFill>
                      <a:prstDash val="solid"/>
                      <a:round/>
                      <a:headEnd type="none" w="sm" len="sm"/>
                      <a:tailEnd type="none" w="sm" len="sm"/>
                    </a:lnT>
                    <a:lnB w="19050"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429762319"/>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885</Words>
  <Application>Microsoft Office PowerPoint</Application>
  <PresentationFormat>Custom</PresentationFormat>
  <Paragraphs>69</Paragraphs>
  <Slides>23</Slides>
  <Notes>23</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23</vt:i4>
      </vt:variant>
    </vt:vector>
  </HeadingPairs>
  <TitlesOfParts>
    <vt:vector size="25" baseType="lpstr">
      <vt:lpstr>Arial</vt:lpstr>
      <vt:lpstr>Simple Light</vt:lpstr>
      <vt:lpstr>‘Sinful’ women</vt:lpstr>
      <vt:lpstr>PowerPoint Presentation</vt:lpstr>
      <vt:lpstr>Luke ch 7 vss 36-50</vt:lpstr>
      <vt:lpstr>29 (All the people, even the tax collectors, when they heard Jesus’ words, acknowledged that God’s way was right, because they had been baptized by John. 30 But the Pharisees and the experts in the law rejected God’s purpose for themselves, because they had not been baptized by John.)…  33 For John the Baptist came neither eating bread nor drinking wine, and you say, ‘He has a demon.’ 34 The Son of Man came eating and drinking, and you say, ‘Here is a glutton and a drunkard, a friend of tax collectors and sinners.’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John ch 12 vss 1-11</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Fiona</dc:creator>
  <cp:lastModifiedBy>Office User</cp:lastModifiedBy>
  <cp:revision>2</cp:revision>
  <dcterms:modified xsi:type="dcterms:W3CDTF">2026-10-10T21:29:04Z</dcterms:modified>
</cp:coreProperties>
</file>